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75" r:id="rId5"/>
    <p:sldId id="258" r:id="rId6"/>
    <p:sldId id="260" r:id="rId7"/>
    <p:sldId id="262" r:id="rId8"/>
    <p:sldId id="267" r:id="rId9"/>
    <p:sldId id="263" r:id="rId10"/>
    <p:sldId id="283" r:id="rId11"/>
    <p:sldId id="276" r:id="rId12"/>
    <p:sldId id="292" r:id="rId13"/>
    <p:sldId id="287" r:id="rId14"/>
    <p:sldId id="293" r:id="rId15"/>
    <p:sldId id="278" r:id="rId16"/>
    <p:sldId id="268" r:id="rId17"/>
    <p:sldId id="279" r:id="rId18"/>
    <p:sldId id="290" r:id="rId19"/>
    <p:sldId id="281" r:id="rId20"/>
    <p:sldId id="285" r:id="rId21"/>
    <p:sldId id="282" r:id="rId22"/>
    <p:sldId id="291" r:id="rId23"/>
    <p:sldId id="288" r:id="rId24"/>
    <p:sldId id="28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>
      <p:cViewPr>
        <p:scale>
          <a:sx n="51" d="100"/>
          <a:sy n="51" d="100"/>
        </p:scale>
        <p:origin x="-1608" y="-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C760E-A2F2-4AFA-A75C-2377791022F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7C4649A-2C5D-49C4-9325-4D26D7B33C8A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 </a:t>
          </a:r>
          <a:endParaRPr lang="ru-RU" dirty="0"/>
        </a:p>
      </dgm:t>
    </dgm:pt>
    <dgm:pt modelId="{03E59249-5318-4AD0-A4FE-CADEBAB1826E}" type="parTrans" cxnId="{6E15CC47-D841-4B85-9490-61A3BF06A462}">
      <dgm:prSet/>
      <dgm:spPr/>
      <dgm:t>
        <a:bodyPr/>
        <a:lstStyle/>
        <a:p>
          <a:endParaRPr lang="ru-RU"/>
        </a:p>
      </dgm:t>
    </dgm:pt>
    <dgm:pt modelId="{B8D7EAB3-FA6D-4AAC-A998-267FB80D0C91}" type="sibTrans" cxnId="{6E15CC47-D841-4B85-9490-61A3BF06A462}">
      <dgm:prSet/>
      <dgm:spPr/>
      <dgm:t>
        <a:bodyPr/>
        <a:lstStyle/>
        <a:p>
          <a:endParaRPr lang="ru-RU"/>
        </a:p>
      </dgm:t>
    </dgm:pt>
    <dgm:pt modelId="{79D543D7-937F-4C6D-BD22-C6BA727E87D7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- уход в себя, если прикосновение кажется ребенку неприятным, ребенок начинает тереть то место, к которому прикасались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E9FF1E75-0BDC-4087-A3B7-1E80BA3E279D}" type="parTrans" cxnId="{B0105AEA-7916-4DFD-AD00-5134F7046D24}">
      <dgm:prSet/>
      <dgm:spPr/>
      <dgm:t>
        <a:bodyPr/>
        <a:lstStyle/>
        <a:p>
          <a:endParaRPr lang="ru-RU"/>
        </a:p>
      </dgm:t>
    </dgm:pt>
    <dgm:pt modelId="{D78550D8-AC6B-4928-8901-2CED982B6C84}" type="sibTrans" cxnId="{B0105AEA-7916-4DFD-AD00-5134F7046D24}">
      <dgm:prSet/>
      <dgm:spPr/>
      <dgm:t>
        <a:bodyPr/>
        <a:lstStyle/>
        <a:p>
          <a:endParaRPr lang="ru-RU"/>
        </a:p>
      </dgm:t>
    </dgm:pt>
    <dgm:pt modelId="{2B74CEC5-F89B-438B-9D26-6CA6FB16F75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-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сверхреакция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 на боль, дети делают трагедию из-за малейшей царапины, или очень слабая реакция на боль, может присутствовать </a:t>
          </a:r>
          <a:r>
            <a:rPr lang="ru-RU" b="1" dirty="0" err="1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аутоагрессия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;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68B82A2A-7309-4803-9A61-4CCF82D27345}" type="parTrans" cxnId="{0164DED6-DC21-4460-86E5-23616B3AAB24}">
      <dgm:prSet/>
      <dgm:spPr/>
      <dgm:t>
        <a:bodyPr/>
        <a:lstStyle/>
        <a:p>
          <a:endParaRPr lang="ru-RU"/>
        </a:p>
      </dgm:t>
    </dgm:pt>
    <dgm:pt modelId="{4C02D777-EAB7-48DF-AF55-738F3332F440}" type="sibTrans" cxnId="{0164DED6-DC21-4460-86E5-23616B3AAB24}">
      <dgm:prSet/>
      <dgm:spPr/>
      <dgm:t>
        <a:bodyPr/>
        <a:lstStyle/>
        <a:p>
          <a:endParaRPr lang="ru-RU"/>
        </a:p>
      </dgm:t>
    </dgm:pt>
    <dgm:pt modelId="{8B561F7D-991F-473B-9BFB-2E91833062A0}">
      <dgm:prSet phldrT="[Текст]"/>
      <dgm:spPr/>
      <dgm:t>
        <a:bodyPr/>
        <a:lstStyle/>
        <a:p>
          <a:endParaRPr lang="ru-RU" dirty="0"/>
        </a:p>
      </dgm:t>
    </dgm:pt>
    <dgm:pt modelId="{C94635AE-8FE2-47DC-A191-B237A0B9ACC9}" type="parTrans" cxnId="{BC7C4ED9-3E3F-4A20-9785-2F2D4C574102}">
      <dgm:prSet/>
      <dgm:spPr/>
      <dgm:t>
        <a:bodyPr/>
        <a:lstStyle/>
        <a:p>
          <a:endParaRPr lang="ru-RU"/>
        </a:p>
      </dgm:t>
    </dgm:pt>
    <dgm:pt modelId="{76B651D5-C99E-4FFF-AD2D-1AAE6FC92954}" type="sibTrans" cxnId="{BC7C4ED9-3E3F-4A20-9785-2F2D4C574102}">
      <dgm:prSet/>
      <dgm:spPr/>
      <dgm:t>
        <a:bodyPr/>
        <a:lstStyle/>
        <a:p>
          <a:endParaRPr lang="ru-RU"/>
        </a:p>
      </dgm:t>
    </dgm:pt>
    <dgm:pt modelId="{75E424FE-B506-41AF-AAEA-638DA0683E6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избегание игр, в которых можно испачкаться, или наоборот, не обращают внимание на свой </a:t>
          </a:r>
          <a:r>
            <a:rPr lang="ru-RU" b="1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внешний вид.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5BF825E6-7E3A-4E19-A78B-679F8BD36D31}" type="parTrans" cxnId="{8287ACA7-F12C-4519-806F-39A980907DCF}">
      <dgm:prSet/>
      <dgm:spPr/>
      <dgm:t>
        <a:bodyPr/>
        <a:lstStyle/>
        <a:p>
          <a:endParaRPr lang="ru-RU"/>
        </a:p>
      </dgm:t>
    </dgm:pt>
    <dgm:pt modelId="{E063BF2E-B5D3-4424-886F-CCB21B16FF08}" type="sibTrans" cxnId="{8287ACA7-F12C-4519-806F-39A980907DCF}">
      <dgm:prSet/>
      <dgm:spPr/>
      <dgm:t>
        <a:bodyPr/>
        <a:lstStyle/>
        <a:p>
          <a:endParaRPr lang="ru-RU"/>
        </a:p>
      </dgm:t>
    </dgm:pt>
    <dgm:pt modelId="{1665E9B0-08AB-4715-9B37-00FE41039777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- проблемы с расчесыванием и мытьем головы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329E114A-DCE4-4D3E-9225-E2FF02DCBDFA}" type="parTrans" cxnId="{F7CDA617-3B0E-428F-8477-D47C8635951F}">
      <dgm:prSet/>
      <dgm:spPr/>
      <dgm:t>
        <a:bodyPr/>
        <a:lstStyle/>
        <a:p>
          <a:endParaRPr lang="ru-RU"/>
        </a:p>
      </dgm:t>
    </dgm:pt>
    <dgm:pt modelId="{47E9C7C3-5AFD-4E06-8C0F-4826E2EB2022}" type="sibTrans" cxnId="{F7CDA617-3B0E-428F-8477-D47C8635951F}">
      <dgm:prSet/>
      <dgm:spPr/>
      <dgm:t>
        <a:bodyPr/>
        <a:lstStyle/>
        <a:p>
          <a:endParaRPr lang="ru-RU"/>
        </a:p>
      </dgm:t>
    </dgm:pt>
    <dgm:pt modelId="{CB5D9B9C-F7EB-4686-BED5-96859B69DD73}">
      <dgm:prSet phldrT="[Текст]" phldr="1"/>
      <dgm:spPr/>
      <dgm:t>
        <a:bodyPr/>
        <a:lstStyle/>
        <a:p>
          <a:endParaRPr lang="ru-RU"/>
        </a:p>
      </dgm:t>
    </dgm:pt>
    <dgm:pt modelId="{4E35736C-8E1D-4220-B9DC-6FD92012B3CD}" type="parTrans" cxnId="{155A4295-3806-40EE-8840-7E8DE7E99F1E}">
      <dgm:prSet/>
      <dgm:spPr/>
      <dgm:t>
        <a:bodyPr/>
        <a:lstStyle/>
        <a:p>
          <a:endParaRPr lang="ru-RU"/>
        </a:p>
      </dgm:t>
    </dgm:pt>
    <dgm:pt modelId="{3BDD0FD2-C192-4BBF-8374-F680AD17A8BB}" type="sibTrans" cxnId="{155A4295-3806-40EE-8840-7E8DE7E99F1E}">
      <dgm:prSet/>
      <dgm:spPr/>
      <dgm:t>
        <a:bodyPr/>
        <a:lstStyle/>
        <a:p>
          <a:endParaRPr lang="ru-RU"/>
        </a:p>
      </dgm:t>
    </dgm:pt>
    <dgm:pt modelId="{B598242E-CC21-4652-A6F3-6044B702904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- эмоциональное или негативное реагирование даже на легкое прикосновение;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2F6BA7B5-971B-4698-9D45-D2080C26A248}" type="parTrans" cxnId="{34411B97-8C8B-4014-975A-46ADE88F6D4E}">
      <dgm:prSet/>
      <dgm:spPr/>
      <dgm:t>
        <a:bodyPr/>
        <a:lstStyle/>
        <a:p>
          <a:endParaRPr lang="ru-RU"/>
        </a:p>
      </dgm:t>
    </dgm:pt>
    <dgm:pt modelId="{EDB75C71-69EB-4A13-80FB-FD1197F2CF8E}" type="sibTrans" cxnId="{34411B97-8C8B-4014-975A-46ADE88F6D4E}">
      <dgm:prSet/>
      <dgm:spPr/>
      <dgm:t>
        <a:bodyPr/>
        <a:lstStyle/>
        <a:p>
          <a:endParaRPr lang="ru-RU"/>
        </a:p>
      </dgm:t>
    </dgm:pt>
    <dgm:pt modelId="{22D09179-49AD-4106-A380-DBE47FD9D644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 -раздражение на новую одежду, особенно жесткую и колючую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E7439B56-FD6D-44D9-946F-F72AD0983FF7}" type="parTrans" cxnId="{A1542AA6-FAAF-4937-A62F-70DE88D42966}">
      <dgm:prSet/>
      <dgm:spPr/>
    </dgm:pt>
    <dgm:pt modelId="{5028BBC3-B2A5-4CFD-B5AD-059C2DF0E462}" type="sibTrans" cxnId="{A1542AA6-FAAF-4937-A62F-70DE88D42966}">
      <dgm:prSet/>
      <dgm:spPr/>
    </dgm:pt>
    <dgm:pt modelId="{099673CD-3C90-4546-AD31-37A177D31A68}" type="pres">
      <dgm:prSet presAssocID="{E7CC760E-A2F2-4AFA-A75C-2377791022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545016-AEE1-48DB-AEF6-096ABE37DDB3}" type="pres">
      <dgm:prSet presAssocID="{67C4649A-2C5D-49C4-9325-4D26D7B33C8A}" presName="composite" presStyleCnt="0"/>
      <dgm:spPr/>
    </dgm:pt>
    <dgm:pt modelId="{88D5AAC3-E3C0-4C90-819D-1767CE593C45}" type="pres">
      <dgm:prSet presAssocID="{67C4649A-2C5D-49C4-9325-4D26D7B33C8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7A74A-47C9-43F5-884D-A28FE4532AB4}" type="pres">
      <dgm:prSet presAssocID="{67C4649A-2C5D-49C4-9325-4D26D7B33C8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7E247-4791-494A-9138-5D6AE71E518B}" type="pres">
      <dgm:prSet presAssocID="{B8D7EAB3-FA6D-4AAC-A998-267FB80D0C91}" presName="sp" presStyleCnt="0"/>
      <dgm:spPr/>
    </dgm:pt>
    <dgm:pt modelId="{5C1B8AB8-0FF5-4034-A4A7-CD24BC645009}" type="pres">
      <dgm:prSet presAssocID="{8B561F7D-991F-473B-9BFB-2E91833062A0}" presName="composite" presStyleCnt="0"/>
      <dgm:spPr/>
    </dgm:pt>
    <dgm:pt modelId="{DAD65EC4-CD9D-4756-990A-3E49187C3692}" type="pres">
      <dgm:prSet presAssocID="{8B561F7D-991F-473B-9BFB-2E91833062A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3E7DB-B1E5-47DF-A8DD-A212CA3D2C9F}" type="pres">
      <dgm:prSet presAssocID="{8B561F7D-991F-473B-9BFB-2E91833062A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90EFE-2AD9-4580-8015-DB70EC03F840}" type="pres">
      <dgm:prSet presAssocID="{76B651D5-C99E-4FFF-AD2D-1AAE6FC92954}" presName="sp" presStyleCnt="0"/>
      <dgm:spPr/>
    </dgm:pt>
    <dgm:pt modelId="{85BBF48B-53F6-44AF-AB3F-1B6A1722B24B}" type="pres">
      <dgm:prSet presAssocID="{CB5D9B9C-F7EB-4686-BED5-96859B69DD73}" presName="composite" presStyleCnt="0"/>
      <dgm:spPr/>
    </dgm:pt>
    <dgm:pt modelId="{376E32BF-EF95-41C6-8094-7D984FE6AA4F}" type="pres">
      <dgm:prSet presAssocID="{CB5D9B9C-F7EB-4686-BED5-96859B69DD7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8BB62-5D7C-4C77-84ED-F9D02AEF092D}" type="pres">
      <dgm:prSet presAssocID="{CB5D9B9C-F7EB-4686-BED5-96859B69DD7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542AA6-FAAF-4937-A62F-70DE88D42966}" srcId="{CB5D9B9C-F7EB-4686-BED5-96859B69DD73}" destId="{22D09179-49AD-4106-A380-DBE47FD9D644}" srcOrd="1" destOrd="0" parTransId="{E7439B56-FD6D-44D9-946F-F72AD0983FF7}" sibTransId="{5028BBC3-B2A5-4CFD-B5AD-059C2DF0E462}"/>
    <dgm:cxn modelId="{8287ACA7-F12C-4519-806F-39A980907DCF}" srcId="{8B561F7D-991F-473B-9BFB-2E91833062A0}" destId="{75E424FE-B506-41AF-AAEA-638DA0683E63}" srcOrd="0" destOrd="0" parTransId="{5BF825E6-7E3A-4E19-A78B-679F8BD36D31}" sibTransId="{E063BF2E-B5D3-4424-886F-CCB21B16FF08}"/>
    <dgm:cxn modelId="{4BDBB4EC-ABE9-4BF0-9ED9-C0E0D9C7446A}" type="presOf" srcId="{75E424FE-B506-41AF-AAEA-638DA0683E63}" destId="{4AA3E7DB-B1E5-47DF-A8DD-A212CA3D2C9F}" srcOrd="0" destOrd="0" presId="urn:microsoft.com/office/officeart/2005/8/layout/chevron2"/>
    <dgm:cxn modelId="{34411B97-8C8B-4014-975A-46ADE88F6D4E}" srcId="{CB5D9B9C-F7EB-4686-BED5-96859B69DD73}" destId="{B598242E-CC21-4652-A6F3-6044B7029043}" srcOrd="0" destOrd="0" parTransId="{2F6BA7B5-971B-4698-9D45-D2080C26A248}" sibTransId="{EDB75C71-69EB-4A13-80FB-FD1197F2CF8E}"/>
    <dgm:cxn modelId="{BC7C4ED9-3E3F-4A20-9785-2F2D4C574102}" srcId="{E7CC760E-A2F2-4AFA-A75C-2377791022FE}" destId="{8B561F7D-991F-473B-9BFB-2E91833062A0}" srcOrd="1" destOrd="0" parTransId="{C94635AE-8FE2-47DC-A191-B237A0B9ACC9}" sibTransId="{76B651D5-C99E-4FFF-AD2D-1AAE6FC92954}"/>
    <dgm:cxn modelId="{919027A3-5622-43BD-AB91-D180BDC13125}" type="presOf" srcId="{E7CC760E-A2F2-4AFA-A75C-2377791022FE}" destId="{099673CD-3C90-4546-AD31-37A177D31A68}" srcOrd="0" destOrd="0" presId="urn:microsoft.com/office/officeart/2005/8/layout/chevron2"/>
    <dgm:cxn modelId="{3C97FBB4-661C-43A9-919C-937E66624F31}" type="presOf" srcId="{8B561F7D-991F-473B-9BFB-2E91833062A0}" destId="{DAD65EC4-CD9D-4756-990A-3E49187C3692}" srcOrd="0" destOrd="0" presId="urn:microsoft.com/office/officeart/2005/8/layout/chevron2"/>
    <dgm:cxn modelId="{B0105AEA-7916-4DFD-AD00-5134F7046D24}" srcId="{67C4649A-2C5D-49C4-9325-4D26D7B33C8A}" destId="{79D543D7-937F-4C6D-BD22-C6BA727E87D7}" srcOrd="0" destOrd="0" parTransId="{E9FF1E75-0BDC-4087-A3B7-1E80BA3E279D}" sibTransId="{D78550D8-AC6B-4928-8901-2CED982B6C84}"/>
    <dgm:cxn modelId="{725D6D14-411D-479C-8334-F787699CC1AA}" type="presOf" srcId="{22D09179-49AD-4106-A380-DBE47FD9D644}" destId="{0958BB62-5D7C-4C77-84ED-F9D02AEF092D}" srcOrd="0" destOrd="1" presId="urn:microsoft.com/office/officeart/2005/8/layout/chevron2"/>
    <dgm:cxn modelId="{F7CDA617-3B0E-428F-8477-D47C8635951F}" srcId="{8B561F7D-991F-473B-9BFB-2E91833062A0}" destId="{1665E9B0-08AB-4715-9B37-00FE41039777}" srcOrd="1" destOrd="0" parTransId="{329E114A-DCE4-4D3E-9225-E2FF02DCBDFA}" sibTransId="{47E9C7C3-5AFD-4E06-8C0F-4826E2EB2022}"/>
    <dgm:cxn modelId="{155A4295-3806-40EE-8840-7E8DE7E99F1E}" srcId="{E7CC760E-A2F2-4AFA-A75C-2377791022FE}" destId="{CB5D9B9C-F7EB-4686-BED5-96859B69DD73}" srcOrd="2" destOrd="0" parTransId="{4E35736C-8E1D-4220-B9DC-6FD92012B3CD}" sibTransId="{3BDD0FD2-C192-4BBF-8374-F680AD17A8BB}"/>
    <dgm:cxn modelId="{8F5F5AA8-81B3-4533-B76D-858363CC7CEC}" type="presOf" srcId="{67C4649A-2C5D-49C4-9325-4D26D7B33C8A}" destId="{88D5AAC3-E3C0-4C90-819D-1767CE593C45}" srcOrd="0" destOrd="0" presId="urn:microsoft.com/office/officeart/2005/8/layout/chevron2"/>
    <dgm:cxn modelId="{63AE213E-E502-41F0-AB6B-D556868AFA7E}" type="presOf" srcId="{CB5D9B9C-F7EB-4686-BED5-96859B69DD73}" destId="{376E32BF-EF95-41C6-8094-7D984FE6AA4F}" srcOrd="0" destOrd="0" presId="urn:microsoft.com/office/officeart/2005/8/layout/chevron2"/>
    <dgm:cxn modelId="{6E15CC47-D841-4B85-9490-61A3BF06A462}" srcId="{E7CC760E-A2F2-4AFA-A75C-2377791022FE}" destId="{67C4649A-2C5D-49C4-9325-4D26D7B33C8A}" srcOrd="0" destOrd="0" parTransId="{03E59249-5318-4AD0-A4FE-CADEBAB1826E}" sibTransId="{B8D7EAB3-FA6D-4AAC-A998-267FB80D0C91}"/>
    <dgm:cxn modelId="{020D58C1-0149-4DD8-917D-4492970F638E}" type="presOf" srcId="{2B74CEC5-F89B-438B-9D26-6CA6FB16F751}" destId="{7FA7A74A-47C9-43F5-884D-A28FE4532AB4}" srcOrd="0" destOrd="1" presId="urn:microsoft.com/office/officeart/2005/8/layout/chevron2"/>
    <dgm:cxn modelId="{0164DED6-DC21-4460-86E5-23616B3AAB24}" srcId="{67C4649A-2C5D-49C4-9325-4D26D7B33C8A}" destId="{2B74CEC5-F89B-438B-9D26-6CA6FB16F751}" srcOrd="1" destOrd="0" parTransId="{68B82A2A-7309-4803-9A61-4CCF82D27345}" sibTransId="{4C02D777-EAB7-48DF-AF55-738F3332F440}"/>
    <dgm:cxn modelId="{AF026296-1952-4498-AC38-9B7889DF7E94}" type="presOf" srcId="{1665E9B0-08AB-4715-9B37-00FE41039777}" destId="{4AA3E7DB-B1E5-47DF-A8DD-A212CA3D2C9F}" srcOrd="0" destOrd="1" presId="urn:microsoft.com/office/officeart/2005/8/layout/chevron2"/>
    <dgm:cxn modelId="{A87684FF-6F3B-439A-BBD6-B0C166329CF8}" type="presOf" srcId="{B598242E-CC21-4652-A6F3-6044B7029043}" destId="{0958BB62-5D7C-4C77-84ED-F9D02AEF092D}" srcOrd="0" destOrd="0" presId="urn:microsoft.com/office/officeart/2005/8/layout/chevron2"/>
    <dgm:cxn modelId="{3FFA8F6E-D31D-4477-98A1-116AE790B3E3}" type="presOf" srcId="{79D543D7-937F-4C6D-BD22-C6BA727E87D7}" destId="{7FA7A74A-47C9-43F5-884D-A28FE4532AB4}" srcOrd="0" destOrd="0" presId="urn:microsoft.com/office/officeart/2005/8/layout/chevron2"/>
    <dgm:cxn modelId="{DF30B250-6C70-4489-8B0D-B02B7BED1457}" type="presParOf" srcId="{099673CD-3C90-4546-AD31-37A177D31A68}" destId="{C6545016-AEE1-48DB-AEF6-096ABE37DDB3}" srcOrd="0" destOrd="0" presId="urn:microsoft.com/office/officeart/2005/8/layout/chevron2"/>
    <dgm:cxn modelId="{C6B1AE3D-4AF3-4E77-B5C7-38B09128A5F9}" type="presParOf" srcId="{C6545016-AEE1-48DB-AEF6-096ABE37DDB3}" destId="{88D5AAC3-E3C0-4C90-819D-1767CE593C45}" srcOrd="0" destOrd="0" presId="urn:microsoft.com/office/officeart/2005/8/layout/chevron2"/>
    <dgm:cxn modelId="{D83A0183-D9CB-435C-AD09-C1C89305E940}" type="presParOf" srcId="{C6545016-AEE1-48DB-AEF6-096ABE37DDB3}" destId="{7FA7A74A-47C9-43F5-884D-A28FE4532AB4}" srcOrd="1" destOrd="0" presId="urn:microsoft.com/office/officeart/2005/8/layout/chevron2"/>
    <dgm:cxn modelId="{A123C65C-17FB-47F7-92BE-455BA47197E2}" type="presParOf" srcId="{099673CD-3C90-4546-AD31-37A177D31A68}" destId="{25C7E247-4791-494A-9138-5D6AE71E518B}" srcOrd="1" destOrd="0" presId="urn:microsoft.com/office/officeart/2005/8/layout/chevron2"/>
    <dgm:cxn modelId="{A0DA227D-2663-4BB0-A3D9-B20CDD395B6E}" type="presParOf" srcId="{099673CD-3C90-4546-AD31-37A177D31A68}" destId="{5C1B8AB8-0FF5-4034-A4A7-CD24BC645009}" srcOrd="2" destOrd="0" presId="urn:microsoft.com/office/officeart/2005/8/layout/chevron2"/>
    <dgm:cxn modelId="{DC35D5D7-B2D7-49CE-9EB2-AFF87F72939A}" type="presParOf" srcId="{5C1B8AB8-0FF5-4034-A4A7-CD24BC645009}" destId="{DAD65EC4-CD9D-4756-990A-3E49187C3692}" srcOrd="0" destOrd="0" presId="urn:microsoft.com/office/officeart/2005/8/layout/chevron2"/>
    <dgm:cxn modelId="{FBFC3799-FE11-4B83-9BB1-54139F92BA2D}" type="presParOf" srcId="{5C1B8AB8-0FF5-4034-A4A7-CD24BC645009}" destId="{4AA3E7DB-B1E5-47DF-A8DD-A212CA3D2C9F}" srcOrd="1" destOrd="0" presId="urn:microsoft.com/office/officeart/2005/8/layout/chevron2"/>
    <dgm:cxn modelId="{3682FECF-2C18-4895-A64F-43F39A8291FF}" type="presParOf" srcId="{099673CD-3C90-4546-AD31-37A177D31A68}" destId="{AE790EFE-2AD9-4580-8015-DB70EC03F840}" srcOrd="3" destOrd="0" presId="urn:microsoft.com/office/officeart/2005/8/layout/chevron2"/>
    <dgm:cxn modelId="{444A9860-B315-43E9-8775-5DC7351C3B6A}" type="presParOf" srcId="{099673CD-3C90-4546-AD31-37A177D31A68}" destId="{85BBF48B-53F6-44AF-AB3F-1B6A1722B24B}" srcOrd="4" destOrd="0" presId="urn:microsoft.com/office/officeart/2005/8/layout/chevron2"/>
    <dgm:cxn modelId="{308BE6B2-2EEF-4C58-BD6A-BFB927CFB9EB}" type="presParOf" srcId="{85BBF48B-53F6-44AF-AB3F-1B6A1722B24B}" destId="{376E32BF-EF95-41C6-8094-7D984FE6AA4F}" srcOrd="0" destOrd="0" presId="urn:microsoft.com/office/officeart/2005/8/layout/chevron2"/>
    <dgm:cxn modelId="{9C9CFA47-952B-4DC1-8E26-E9F5B2DCC965}" type="presParOf" srcId="{85BBF48B-53F6-44AF-AB3F-1B6A1722B24B}" destId="{0958BB62-5D7C-4C77-84ED-F9D02AEF09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A93C51-5790-4EE0-8868-E8748059A70A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89CF939-EE9B-4CA9-B90D-5619F8DDB1F3}">
      <dgm:prSet phldrT="[Текст]"/>
      <dgm:spPr/>
      <dgm:t>
        <a:bodyPr/>
        <a:lstStyle/>
        <a:p>
          <a:endParaRPr lang="ru-RU" dirty="0"/>
        </a:p>
      </dgm:t>
    </dgm:pt>
    <dgm:pt modelId="{9A70651D-62A1-4082-ADF2-287784BCC380}" type="parTrans" cxnId="{02A405DF-CCA8-4D7B-A77C-67CBEAE185A6}">
      <dgm:prSet/>
      <dgm:spPr/>
      <dgm:t>
        <a:bodyPr/>
        <a:lstStyle/>
        <a:p>
          <a:endParaRPr lang="ru-RU"/>
        </a:p>
      </dgm:t>
    </dgm:pt>
    <dgm:pt modelId="{4E50FCD8-BA37-4D1A-885A-3F66ED98B679}" type="sibTrans" cxnId="{02A405DF-CCA8-4D7B-A77C-67CBEAE185A6}">
      <dgm:prSet/>
      <dgm:spPr/>
      <dgm:t>
        <a:bodyPr/>
        <a:lstStyle/>
        <a:p>
          <a:endParaRPr lang="ru-RU"/>
        </a:p>
      </dgm:t>
    </dgm:pt>
    <dgm:pt modelId="{E3A6D42E-9ACC-4BA6-9444-AD156895722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медленно и осторожно двигаются, часто просто сидят на месте, или наоборот, испытывают потребность в постоянном движении, имеется потребность раскачиваться, качаться, вращаться;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7F04A430-60AC-4EE2-AC9E-8A5B85CA7784}" type="parTrans" cxnId="{12A5DE07-9603-48C9-A1F3-09DF6610D8CD}">
      <dgm:prSet/>
      <dgm:spPr/>
      <dgm:t>
        <a:bodyPr/>
        <a:lstStyle/>
        <a:p>
          <a:endParaRPr lang="ru-RU"/>
        </a:p>
      </dgm:t>
    </dgm:pt>
    <dgm:pt modelId="{4372CD14-1B79-482E-984E-5AF6F33E2438}" type="sibTrans" cxnId="{12A5DE07-9603-48C9-A1F3-09DF6610D8CD}">
      <dgm:prSet/>
      <dgm:spPr/>
      <dgm:t>
        <a:bodyPr/>
        <a:lstStyle/>
        <a:p>
          <a:endParaRPr lang="ru-RU"/>
        </a:p>
      </dgm:t>
    </dgm:pt>
    <dgm:pt modelId="{34E7131B-EEB2-4417-B4C9-ECAF5F1B6FE1}">
      <dgm:prSet phldrT="[Текст]" phldr="1"/>
      <dgm:spPr/>
      <dgm:t>
        <a:bodyPr/>
        <a:lstStyle/>
        <a:p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05F41A65-DADC-4090-9E67-123A273FBC83}" type="parTrans" cxnId="{F92F1C31-A2A6-4962-B2D9-F28757C671BF}">
      <dgm:prSet/>
      <dgm:spPr/>
      <dgm:t>
        <a:bodyPr/>
        <a:lstStyle/>
        <a:p>
          <a:endParaRPr lang="ru-RU"/>
        </a:p>
      </dgm:t>
    </dgm:pt>
    <dgm:pt modelId="{A489765C-3A39-4F71-A014-5BCFD843DAC3}" type="sibTrans" cxnId="{F92F1C31-A2A6-4962-B2D9-F28757C671BF}">
      <dgm:prSet/>
      <dgm:spPr/>
      <dgm:t>
        <a:bodyPr/>
        <a:lstStyle/>
        <a:p>
          <a:endParaRPr lang="ru-RU"/>
        </a:p>
      </dgm:t>
    </dgm:pt>
    <dgm:pt modelId="{79424EF7-6196-42A6-B3B3-F89969C953BB}">
      <dgm:prSet phldrT="[Текст]"/>
      <dgm:spPr/>
      <dgm:t>
        <a:bodyPr/>
        <a:lstStyle/>
        <a:p>
          <a:endParaRPr lang="ru-RU" dirty="0"/>
        </a:p>
      </dgm:t>
    </dgm:pt>
    <dgm:pt modelId="{5329971B-202B-4B51-844D-105ECEDC392B}" type="parTrans" cxnId="{5A3E4FD3-E9E8-4E4D-BF81-180F63AF7908}">
      <dgm:prSet/>
      <dgm:spPr/>
      <dgm:t>
        <a:bodyPr/>
        <a:lstStyle/>
        <a:p>
          <a:endParaRPr lang="ru-RU"/>
        </a:p>
      </dgm:t>
    </dgm:pt>
    <dgm:pt modelId="{5A2C15BB-4666-41A1-8C45-EFA986E89782}" type="sibTrans" cxnId="{5A3E4FD3-E9E8-4E4D-BF81-180F63AF7908}">
      <dgm:prSet/>
      <dgm:spPr/>
      <dgm:t>
        <a:bodyPr/>
        <a:lstStyle/>
        <a:p>
          <a:endParaRPr lang="ru-RU"/>
        </a:p>
      </dgm:t>
    </dgm:pt>
    <dgm:pt modelId="{5CACF259-8690-45C1-A87E-A2FEA609CD4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- испытывают дискомфорт в лифте, на эскалаторе, укачиваются при езде в машине; 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398CE3CC-1474-4168-A91D-8074E4338286}" type="parTrans" cxnId="{AE6747EC-882E-4BB3-8BCC-5944F7E9ADD7}">
      <dgm:prSet/>
      <dgm:spPr/>
      <dgm:t>
        <a:bodyPr/>
        <a:lstStyle/>
        <a:p>
          <a:endParaRPr lang="ru-RU"/>
        </a:p>
      </dgm:t>
    </dgm:pt>
    <dgm:pt modelId="{9C460AD7-1EB4-4FE8-AFB1-1A650BBCB6D0}" type="sibTrans" cxnId="{AE6747EC-882E-4BB3-8BCC-5944F7E9ADD7}">
      <dgm:prSet/>
      <dgm:spPr/>
      <dgm:t>
        <a:bodyPr/>
        <a:lstStyle/>
        <a:p>
          <a:endParaRPr lang="ru-RU"/>
        </a:p>
      </dgm:t>
    </dgm:pt>
    <dgm:pt modelId="{65EA2FD5-7484-4993-B921-E40F3233F347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- боятся упасть, даже если такой угрозы нет; 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E62DA32B-8AAB-4E71-A3C7-A2922ABCF672}" type="parTrans" cxnId="{B6B7D917-68C6-4D6B-803C-93842BC5269F}">
      <dgm:prSet/>
      <dgm:spPr/>
      <dgm:t>
        <a:bodyPr/>
        <a:lstStyle/>
        <a:p>
          <a:endParaRPr lang="ru-RU"/>
        </a:p>
      </dgm:t>
    </dgm:pt>
    <dgm:pt modelId="{2E979893-8DD2-49D9-8656-5ECAA5EC18EE}" type="sibTrans" cxnId="{B6B7D917-68C6-4D6B-803C-93842BC5269F}">
      <dgm:prSet/>
      <dgm:spPr/>
      <dgm:t>
        <a:bodyPr/>
        <a:lstStyle/>
        <a:p>
          <a:endParaRPr lang="ru-RU"/>
        </a:p>
      </dgm:t>
    </dgm:pt>
    <dgm:pt modelId="{E23AC010-F68F-462E-BD30-55FD6C4D98DD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- пугаются, когда находятся вниз головой или ноги не стоят на земле.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0C882297-F9EF-4AC5-AFB1-6A3D3FB009F7}" type="parTrans" cxnId="{B81D0C06-0C8A-431A-B98A-6F6D5CEB4906}">
      <dgm:prSet/>
      <dgm:spPr/>
      <dgm:t>
        <a:bodyPr/>
        <a:lstStyle/>
        <a:p>
          <a:endParaRPr lang="ru-RU"/>
        </a:p>
      </dgm:t>
    </dgm:pt>
    <dgm:pt modelId="{BC15DC1D-A6B5-48A9-AECD-EA9A353B0618}" type="sibTrans" cxnId="{B81D0C06-0C8A-431A-B98A-6F6D5CEB4906}">
      <dgm:prSet/>
      <dgm:spPr/>
      <dgm:t>
        <a:bodyPr/>
        <a:lstStyle/>
        <a:p>
          <a:endParaRPr lang="ru-RU"/>
        </a:p>
      </dgm:t>
    </dgm:pt>
    <dgm:pt modelId="{82DF9EF8-D7EC-4A95-81DF-BF36825CF421}">
      <dgm:prSet phldrT="[Текст]" phldr="1"/>
      <dgm:spPr/>
      <dgm:t>
        <a:bodyPr/>
        <a:lstStyle/>
        <a:p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C59EDCC6-4881-4BAE-BF42-4BBE2EBE7058}" type="parTrans" cxnId="{A4DEFBEE-E66C-43D8-A188-D20EAB040B8B}">
      <dgm:prSet/>
      <dgm:spPr/>
      <dgm:t>
        <a:bodyPr/>
        <a:lstStyle/>
        <a:p>
          <a:endParaRPr lang="ru-RU"/>
        </a:p>
      </dgm:t>
    </dgm:pt>
    <dgm:pt modelId="{02FD7C50-45E6-477C-9D67-ACFAD3BCF64B}" type="sibTrans" cxnId="{A4DEFBEE-E66C-43D8-A188-D20EAB040B8B}">
      <dgm:prSet/>
      <dgm:spPr/>
      <dgm:t>
        <a:bodyPr/>
        <a:lstStyle/>
        <a:p>
          <a:endParaRPr lang="ru-RU"/>
        </a:p>
      </dgm:t>
    </dgm:pt>
    <dgm:pt modelId="{73D4115D-F4E0-47C2-B8B4-6551DAC7EE63}">
      <dgm:prSet phldrT="[Текст]"/>
      <dgm:spPr/>
      <dgm:t>
        <a:bodyPr/>
        <a:lstStyle/>
        <a:p>
          <a:endParaRPr lang="ru-RU" dirty="0"/>
        </a:p>
      </dgm:t>
    </dgm:pt>
    <dgm:pt modelId="{21B5E051-2B87-4831-9DC7-C74E1B039270}" type="sibTrans" cxnId="{B9B0E66A-838C-46B4-9D9D-C8E4C6490ECF}">
      <dgm:prSet/>
      <dgm:spPr/>
      <dgm:t>
        <a:bodyPr/>
        <a:lstStyle/>
        <a:p>
          <a:endParaRPr lang="ru-RU"/>
        </a:p>
      </dgm:t>
    </dgm:pt>
    <dgm:pt modelId="{1CD5CBD9-B436-4E1B-8C18-08BD0416880E}" type="parTrans" cxnId="{B9B0E66A-838C-46B4-9D9D-C8E4C6490ECF}">
      <dgm:prSet/>
      <dgm:spPr/>
      <dgm:t>
        <a:bodyPr/>
        <a:lstStyle/>
        <a:p>
          <a:endParaRPr lang="ru-RU"/>
        </a:p>
      </dgm:t>
    </dgm:pt>
    <dgm:pt modelId="{52CB6FB0-40FC-4E58-9BE8-342D8B1F084A}" type="pres">
      <dgm:prSet presAssocID="{D3A93C51-5790-4EE0-8868-E8748059A70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F4D97B-9CAC-4597-981E-B786CAC9452B}" type="pres">
      <dgm:prSet presAssocID="{F89CF939-EE9B-4CA9-B90D-5619F8DDB1F3}" presName="composite" presStyleCnt="0"/>
      <dgm:spPr/>
    </dgm:pt>
    <dgm:pt modelId="{0CCBCA85-53C0-4BC2-B1DF-796C2D20093B}" type="pres">
      <dgm:prSet presAssocID="{F89CF939-EE9B-4CA9-B90D-5619F8DDB1F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488DF-7895-41DC-AFFC-DC4FD3ACC726}" type="pres">
      <dgm:prSet presAssocID="{F89CF939-EE9B-4CA9-B90D-5619F8DDB1F3}" presName="descendantText" presStyleLbl="alignAcc1" presStyleIdx="0" presStyleCnt="3" custLinFactNeighborX="0" custLinFactNeighborY="-4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1ED75-5053-4727-8675-59AB06D1BB32}" type="pres">
      <dgm:prSet presAssocID="{4E50FCD8-BA37-4D1A-885A-3F66ED98B679}" presName="sp" presStyleCnt="0"/>
      <dgm:spPr/>
    </dgm:pt>
    <dgm:pt modelId="{6A472754-B303-4A0A-8AF1-9098EC6A10FD}" type="pres">
      <dgm:prSet presAssocID="{79424EF7-6196-42A6-B3B3-F89969C953BB}" presName="composite" presStyleCnt="0"/>
      <dgm:spPr/>
    </dgm:pt>
    <dgm:pt modelId="{D5F97856-7EE7-4DA9-9037-6E3F28CE3D7B}" type="pres">
      <dgm:prSet presAssocID="{79424EF7-6196-42A6-B3B3-F89969C953B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4D92A-9348-4AC9-80BA-6D05A8541F71}" type="pres">
      <dgm:prSet presAssocID="{79424EF7-6196-42A6-B3B3-F89969C953B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12358-1610-42B1-A87C-8E37C173E93C}" type="pres">
      <dgm:prSet presAssocID="{5A2C15BB-4666-41A1-8C45-EFA986E89782}" presName="sp" presStyleCnt="0"/>
      <dgm:spPr/>
    </dgm:pt>
    <dgm:pt modelId="{094C92CB-9746-408E-9AF2-68A573184AB0}" type="pres">
      <dgm:prSet presAssocID="{73D4115D-F4E0-47C2-B8B4-6551DAC7EE63}" presName="composite" presStyleCnt="0"/>
      <dgm:spPr/>
    </dgm:pt>
    <dgm:pt modelId="{E3B46C8D-8665-48F3-8939-E77F890CAD0D}" type="pres">
      <dgm:prSet presAssocID="{73D4115D-F4E0-47C2-B8B4-6551DAC7EE6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AFAC7-3E8D-49DF-AECB-8117191D00A2}" type="pres">
      <dgm:prSet presAssocID="{73D4115D-F4E0-47C2-B8B4-6551DAC7EE6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B0E66A-838C-46B4-9D9D-C8E4C6490ECF}" srcId="{D3A93C51-5790-4EE0-8868-E8748059A70A}" destId="{73D4115D-F4E0-47C2-B8B4-6551DAC7EE63}" srcOrd="2" destOrd="0" parTransId="{1CD5CBD9-B436-4E1B-8C18-08BD0416880E}" sibTransId="{21B5E051-2B87-4831-9DC7-C74E1B039270}"/>
    <dgm:cxn modelId="{AE6747EC-882E-4BB3-8BCC-5944F7E9ADD7}" srcId="{79424EF7-6196-42A6-B3B3-F89969C953BB}" destId="{5CACF259-8690-45C1-A87E-A2FEA609CD49}" srcOrd="0" destOrd="0" parTransId="{398CE3CC-1474-4168-A91D-8074E4338286}" sibTransId="{9C460AD7-1EB4-4FE8-AFB1-1A650BBCB6D0}"/>
    <dgm:cxn modelId="{59E88797-7D85-4237-A030-2E7A6CF770D6}" type="presOf" srcId="{E3A6D42E-9ACC-4BA6-9444-AD1568957221}" destId="{BA2488DF-7895-41DC-AFFC-DC4FD3ACC726}" srcOrd="0" destOrd="0" presId="urn:microsoft.com/office/officeart/2005/8/layout/chevron2"/>
    <dgm:cxn modelId="{FF697743-EDAD-415B-8BF3-21AF40AB9F64}" type="presOf" srcId="{73D4115D-F4E0-47C2-B8B4-6551DAC7EE63}" destId="{E3B46C8D-8665-48F3-8939-E77F890CAD0D}" srcOrd="0" destOrd="0" presId="urn:microsoft.com/office/officeart/2005/8/layout/chevron2"/>
    <dgm:cxn modelId="{3F5BE9CA-5E60-4558-B4B7-89675DCBEB33}" type="presOf" srcId="{F89CF939-EE9B-4CA9-B90D-5619F8DDB1F3}" destId="{0CCBCA85-53C0-4BC2-B1DF-796C2D20093B}" srcOrd="0" destOrd="0" presId="urn:microsoft.com/office/officeart/2005/8/layout/chevron2"/>
    <dgm:cxn modelId="{AD02F582-DFED-46D6-881E-3315152FEFD4}" type="presOf" srcId="{65EA2FD5-7484-4993-B921-E40F3233F347}" destId="{F6D4D92A-9348-4AC9-80BA-6D05A8541F71}" srcOrd="0" destOrd="1" presId="urn:microsoft.com/office/officeart/2005/8/layout/chevron2"/>
    <dgm:cxn modelId="{790DFE8E-C946-4345-9D74-DC4E317B464B}" type="presOf" srcId="{34E7131B-EEB2-4417-B4C9-ECAF5F1B6FE1}" destId="{BA2488DF-7895-41DC-AFFC-DC4FD3ACC726}" srcOrd="0" destOrd="1" presId="urn:microsoft.com/office/officeart/2005/8/layout/chevron2"/>
    <dgm:cxn modelId="{FB30AC3B-24AF-41F2-8AC1-FE0CB605DED0}" type="presOf" srcId="{82DF9EF8-D7EC-4A95-81DF-BF36825CF421}" destId="{8FBAFAC7-3E8D-49DF-AECB-8117191D00A2}" srcOrd="0" destOrd="1" presId="urn:microsoft.com/office/officeart/2005/8/layout/chevron2"/>
    <dgm:cxn modelId="{037827CF-F2D2-4FBB-AB76-789AFD3859A5}" type="presOf" srcId="{79424EF7-6196-42A6-B3B3-F89969C953BB}" destId="{D5F97856-7EE7-4DA9-9037-6E3F28CE3D7B}" srcOrd="0" destOrd="0" presId="urn:microsoft.com/office/officeart/2005/8/layout/chevron2"/>
    <dgm:cxn modelId="{02A405DF-CCA8-4D7B-A77C-67CBEAE185A6}" srcId="{D3A93C51-5790-4EE0-8868-E8748059A70A}" destId="{F89CF939-EE9B-4CA9-B90D-5619F8DDB1F3}" srcOrd="0" destOrd="0" parTransId="{9A70651D-62A1-4082-ADF2-287784BCC380}" sibTransId="{4E50FCD8-BA37-4D1A-885A-3F66ED98B679}"/>
    <dgm:cxn modelId="{A4DEFBEE-E66C-43D8-A188-D20EAB040B8B}" srcId="{73D4115D-F4E0-47C2-B8B4-6551DAC7EE63}" destId="{82DF9EF8-D7EC-4A95-81DF-BF36825CF421}" srcOrd="1" destOrd="0" parTransId="{C59EDCC6-4881-4BAE-BF42-4BBE2EBE7058}" sibTransId="{02FD7C50-45E6-477C-9D67-ACFAD3BCF64B}"/>
    <dgm:cxn modelId="{B81D0C06-0C8A-431A-B98A-6F6D5CEB4906}" srcId="{73D4115D-F4E0-47C2-B8B4-6551DAC7EE63}" destId="{E23AC010-F68F-462E-BD30-55FD6C4D98DD}" srcOrd="0" destOrd="0" parTransId="{0C882297-F9EF-4AC5-AFB1-6A3D3FB009F7}" sibTransId="{BC15DC1D-A6B5-48A9-AECD-EA9A353B0618}"/>
    <dgm:cxn modelId="{A6CC8B38-E4CA-468D-8793-6A8C9C9D6ABC}" type="presOf" srcId="{D3A93C51-5790-4EE0-8868-E8748059A70A}" destId="{52CB6FB0-40FC-4E58-9BE8-342D8B1F084A}" srcOrd="0" destOrd="0" presId="urn:microsoft.com/office/officeart/2005/8/layout/chevron2"/>
    <dgm:cxn modelId="{ABD61363-8FDD-4FC4-B778-B9DF58FB936C}" type="presOf" srcId="{5CACF259-8690-45C1-A87E-A2FEA609CD49}" destId="{F6D4D92A-9348-4AC9-80BA-6D05A8541F71}" srcOrd="0" destOrd="0" presId="urn:microsoft.com/office/officeart/2005/8/layout/chevron2"/>
    <dgm:cxn modelId="{5A3E4FD3-E9E8-4E4D-BF81-180F63AF7908}" srcId="{D3A93C51-5790-4EE0-8868-E8748059A70A}" destId="{79424EF7-6196-42A6-B3B3-F89969C953BB}" srcOrd="1" destOrd="0" parTransId="{5329971B-202B-4B51-844D-105ECEDC392B}" sibTransId="{5A2C15BB-4666-41A1-8C45-EFA986E89782}"/>
    <dgm:cxn modelId="{4D16D6F1-314C-4ED2-B87E-316A262E4EAE}" type="presOf" srcId="{E23AC010-F68F-462E-BD30-55FD6C4D98DD}" destId="{8FBAFAC7-3E8D-49DF-AECB-8117191D00A2}" srcOrd="0" destOrd="0" presId="urn:microsoft.com/office/officeart/2005/8/layout/chevron2"/>
    <dgm:cxn modelId="{12A5DE07-9603-48C9-A1F3-09DF6610D8CD}" srcId="{F89CF939-EE9B-4CA9-B90D-5619F8DDB1F3}" destId="{E3A6D42E-9ACC-4BA6-9444-AD1568957221}" srcOrd="0" destOrd="0" parTransId="{7F04A430-60AC-4EE2-AC9E-8A5B85CA7784}" sibTransId="{4372CD14-1B79-482E-984E-5AF6F33E2438}"/>
    <dgm:cxn modelId="{F92F1C31-A2A6-4962-B2D9-F28757C671BF}" srcId="{F89CF939-EE9B-4CA9-B90D-5619F8DDB1F3}" destId="{34E7131B-EEB2-4417-B4C9-ECAF5F1B6FE1}" srcOrd="1" destOrd="0" parTransId="{05F41A65-DADC-4090-9E67-123A273FBC83}" sibTransId="{A489765C-3A39-4F71-A014-5BCFD843DAC3}"/>
    <dgm:cxn modelId="{B6B7D917-68C6-4D6B-803C-93842BC5269F}" srcId="{79424EF7-6196-42A6-B3B3-F89969C953BB}" destId="{65EA2FD5-7484-4993-B921-E40F3233F347}" srcOrd="1" destOrd="0" parTransId="{E62DA32B-8AAB-4E71-A3C7-A2922ABCF672}" sibTransId="{2E979893-8DD2-49D9-8656-5ECAA5EC18EE}"/>
    <dgm:cxn modelId="{A178DCF0-1418-4F48-ADD0-E6BE4C0DCF85}" type="presParOf" srcId="{52CB6FB0-40FC-4E58-9BE8-342D8B1F084A}" destId="{FFF4D97B-9CAC-4597-981E-B786CAC9452B}" srcOrd="0" destOrd="0" presId="urn:microsoft.com/office/officeart/2005/8/layout/chevron2"/>
    <dgm:cxn modelId="{A66E0B88-48B8-4E8D-AE73-2A2C385F211B}" type="presParOf" srcId="{FFF4D97B-9CAC-4597-981E-B786CAC9452B}" destId="{0CCBCA85-53C0-4BC2-B1DF-796C2D20093B}" srcOrd="0" destOrd="0" presId="urn:microsoft.com/office/officeart/2005/8/layout/chevron2"/>
    <dgm:cxn modelId="{12B4066A-AEF8-4D07-A91C-B682E1217127}" type="presParOf" srcId="{FFF4D97B-9CAC-4597-981E-B786CAC9452B}" destId="{BA2488DF-7895-41DC-AFFC-DC4FD3ACC726}" srcOrd="1" destOrd="0" presId="urn:microsoft.com/office/officeart/2005/8/layout/chevron2"/>
    <dgm:cxn modelId="{CF3FCF15-8B79-44F3-805E-F44B4387FA36}" type="presParOf" srcId="{52CB6FB0-40FC-4E58-9BE8-342D8B1F084A}" destId="{79A1ED75-5053-4727-8675-59AB06D1BB32}" srcOrd="1" destOrd="0" presId="urn:microsoft.com/office/officeart/2005/8/layout/chevron2"/>
    <dgm:cxn modelId="{F8F2260D-6ACE-4FCF-A4ED-E11760B16A42}" type="presParOf" srcId="{52CB6FB0-40FC-4E58-9BE8-342D8B1F084A}" destId="{6A472754-B303-4A0A-8AF1-9098EC6A10FD}" srcOrd="2" destOrd="0" presId="urn:microsoft.com/office/officeart/2005/8/layout/chevron2"/>
    <dgm:cxn modelId="{01B3F0F9-7555-448A-91BC-CB7D1B184053}" type="presParOf" srcId="{6A472754-B303-4A0A-8AF1-9098EC6A10FD}" destId="{D5F97856-7EE7-4DA9-9037-6E3F28CE3D7B}" srcOrd="0" destOrd="0" presId="urn:microsoft.com/office/officeart/2005/8/layout/chevron2"/>
    <dgm:cxn modelId="{CAFF88B7-EF3B-4539-9B4C-0AF293D999BB}" type="presParOf" srcId="{6A472754-B303-4A0A-8AF1-9098EC6A10FD}" destId="{F6D4D92A-9348-4AC9-80BA-6D05A8541F71}" srcOrd="1" destOrd="0" presId="urn:microsoft.com/office/officeart/2005/8/layout/chevron2"/>
    <dgm:cxn modelId="{6E58FC86-EB18-466F-97CD-9D048A1D1D93}" type="presParOf" srcId="{52CB6FB0-40FC-4E58-9BE8-342D8B1F084A}" destId="{F3912358-1610-42B1-A87C-8E37C173E93C}" srcOrd="3" destOrd="0" presId="urn:microsoft.com/office/officeart/2005/8/layout/chevron2"/>
    <dgm:cxn modelId="{B1BC3234-F574-4C0E-AB33-EDDEE8ED003D}" type="presParOf" srcId="{52CB6FB0-40FC-4E58-9BE8-342D8B1F084A}" destId="{094C92CB-9746-408E-9AF2-68A573184AB0}" srcOrd="4" destOrd="0" presId="urn:microsoft.com/office/officeart/2005/8/layout/chevron2"/>
    <dgm:cxn modelId="{DCD43670-DB66-4F25-8975-43C5D28F2E46}" type="presParOf" srcId="{094C92CB-9746-408E-9AF2-68A573184AB0}" destId="{E3B46C8D-8665-48F3-8939-E77F890CAD0D}" srcOrd="0" destOrd="0" presId="urn:microsoft.com/office/officeart/2005/8/layout/chevron2"/>
    <dgm:cxn modelId="{97B4BDD0-412E-47A6-ADF1-E404126DDF10}" type="presParOf" srcId="{094C92CB-9746-408E-9AF2-68A573184AB0}" destId="{8FBAFAC7-3E8D-49DF-AECB-8117191D00A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1AA23B-168E-42B9-B824-4AEE45FBC21B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D99B934-F172-4D75-A0A2-4FC3C5431BF9}">
      <dgm:prSet phldrT="[Текст]"/>
      <dgm:spPr/>
      <dgm:t>
        <a:bodyPr/>
        <a:lstStyle/>
        <a:p>
          <a:endParaRPr lang="ru-RU" dirty="0"/>
        </a:p>
      </dgm:t>
    </dgm:pt>
    <dgm:pt modelId="{759DC854-B2C6-4E4E-95D9-B7F745FD5C02}" type="parTrans" cxnId="{13F6975A-DBD8-4470-8E61-8A1FBDE8E976}">
      <dgm:prSet/>
      <dgm:spPr/>
      <dgm:t>
        <a:bodyPr/>
        <a:lstStyle/>
        <a:p>
          <a:endParaRPr lang="ru-RU"/>
        </a:p>
      </dgm:t>
    </dgm:pt>
    <dgm:pt modelId="{95C89058-FCE1-4AF6-88FC-41E81EFED248}" type="sibTrans" cxnId="{13F6975A-DBD8-4470-8E61-8A1FBDE8E976}">
      <dgm:prSet/>
      <dgm:spPr/>
      <dgm:t>
        <a:bodyPr/>
        <a:lstStyle/>
        <a:p>
          <a:endParaRPr lang="ru-RU"/>
        </a:p>
      </dgm:t>
    </dgm:pt>
    <dgm:pt modelId="{8EC48370-7FBC-45BA-BE93-6A4A1FD29CF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- чрезмерная близость – ребенок встает слишком близко к другим людям, плохо понимает концепцию личного телесного пространства; 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C42457CB-7CE3-4060-A726-893B5DAB5992}" type="parTrans" cxnId="{2321F919-5700-44E2-AC08-23D44CAF4B86}">
      <dgm:prSet/>
      <dgm:spPr/>
      <dgm:t>
        <a:bodyPr/>
        <a:lstStyle/>
        <a:p>
          <a:endParaRPr lang="ru-RU"/>
        </a:p>
      </dgm:t>
    </dgm:pt>
    <dgm:pt modelId="{EEAAC86A-FB84-4440-A27E-285E86E81113}" type="sibTrans" cxnId="{2321F919-5700-44E2-AC08-23D44CAF4B86}">
      <dgm:prSet/>
      <dgm:spPr/>
      <dgm:t>
        <a:bodyPr/>
        <a:lstStyle/>
        <a:p>
          <a:endParaRPr lang="ru-RU"/>
        </a:p>
      </dgm:t>
    </dgm:pt>
    <dgm:pt modelId="{9E08328D-DD40-4B99-B4AA-846E22FDD794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проблемы с навигацией по помещению и избеганием препятствий, такие дети постоянно натыкаются на мебель, часто сталкиваются с другими людьми;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0E7F667B-AF85-4660-9EF9-F9711254A34C}" type="parTrans" cxnId="{A24F763A-7801-4D75-B3FB-4236424A67D9}">
      <dgm:prSet/>
      <dgm:spPr/>
      <dgm:t>
        <a:bodyPr/>
        <a:lstStyle/>
        <a:p>
          <a:endParaRPr lang="ru-RU"/>
        </a:p>
      </dgm:t>
    </dgm:pt>
    <dgm:pt modelId="{ADEFABE6-7151-406F-B275-FC6908D3AA2A}" type="sibTrans" cxnId="{A24F763A-7801-4D75-B3FB-4236424A67D9}">
      <dgm:prSet/>
      <dgm:spPr/>
      <dgm:t>
        <a:bodyPr/>
        <a:lstStyle/>
        <a:p>
          <a:endParaRPr lang="ru-RU"/>
        </a:p>
      </dgm:t>
    </dgm:pt>
    <dgm:pt modelId="{9AB5976D-74C6-464E-9FFC-FC1C14980E34}">
      <dgm:prSet phldrT="[Текст]"/>
      <dgm:spPr/>
      <dgm:t>
        <a:bodyPr/>
        <a:lstStyle/>
        <a:p>
          <a:endParaRPr lang="ru-RU" dirty="0"/>
        </a:p>
      </dgm:t>
    </dgm:pt>
    <dgm:pt modelId="{3D664B43-6E65-487B-A6EC-3EE850D0A5F3}" type="parTrans" cxnId="{F3BE8F15-57C2-4C33-9961-E3B3D39981EA}">
      <dgm:prSet/>
      <dgm:spPr/>
      <dgm:t>
        <a:bodyPr/>
        <a:lstStyle/>
        <a:p>
          <a:endParaRPr lang="ru-RU"/>
        </a:p>
      </dgm:t>
    </dgm:pt>
    <dgm:pt modelId="{71E5ED60-B0BC-48B6-BBEA-6687AECDF015}" type="sibTrans" cxnId="{F3BE8F15-57C2-4C33-9961-E3B3D39981EA}">
      <dgm:prSet/>
      <dgm:spPr/>
      <dgm:t>
        <a:bodyPr/>
        <a:lstStyle/>
        <a:p>
          <a:endParaRPr lang="ru-RU"/>
        </a:p>
      </dgm:t>
    </dgm:pt>
    <dgm:pt modelId="{21737774-331A-479E-8F4E-A7EE7A8E2ACB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- шлепают ногами во время ходьбы;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8B7DA36B-124A-4997-A450-0DAB1705FD60}" type="parTrans" cxnId="{73FE635F-B19D-4AC5-9953-BE911FEB84FF}">
      <dgm:prSet/>
      <dgm:spPr/>
      <dgm:t>
        <a:bodyPr/>
        <a:lstStyle/>
        <a:p>
          <a:endParaRPr lang="ru-RU"/>
        </a:p>
      </dgm:t>
    </dgm:pt>
    <dgm:pt modelId="{C5AD29CA-AA28-426C-A914-EC81A69296EF}" type="sibTrans" cxnId="{73FE635F-B19D-4AC5-9953-BE911FEB84FF}">
      <dgm:prSet/>
      <dgm:spPr/>
      <dgm:t>
        <a:bodyPr/>
        <a:lstStyle/>
        <a:p>
          <a:endParaRPr lang="ru-RU"/>
        </a:p>
      </dgm:t>
    </dgm:pt>
    <dgm:pt modelId="{517AF7EC-BFFA-4E64-A24A-13BA04677D0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- не понимают, какую силу надо приложить, чтобы сдвинуть предмет, 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F96A4782-06D4-47CB-AB4B-1D4C8914EA48}" type="parTrans" cxnId="{1E7BC14E-28A3-41A9-A1F7-BE880146F4DF}">
      <dgm:prSet/>
      <dgm:spPr/>
      <dgm:t>
        <a:bodyPr/>
        <a:lstStyle/>
        <a:p>
          <a:endParaRPr lang="ru-RU"/>
        </a:p>
      </dgm:t>
    </dgm:pt>
    <dgm:pt modelId="{1CB7269D-39CC-4DCF-AB6E-D2FCD294C014}" type="sibTrans" cxnId="{1E7BC14E-28A3-41A9-A1F7-BE880146F4DF}">
      <dgm:prSet/>
      <dgm:spPr/>
      <dgm:t>
        <a:bodyPr/>
        <a:lstStyle/>
        <a:p>
          <a:endParaRPr lang="ru-RU"/>
        </a:p>
      </dgm:t>
    </dgm:pt>
    <dgm:pt modelId="{7FE15ACF-9C28-456D-83D4-6F3202AC24C1}">
      <dgm:prSet phldrT="[Текст]"/>
      <dgm:spPr/>
      <dgm:t>
        <a:bodyPr/>
        <a:lstStyle/>
        <a:p>
          <a:endParaRPr lang="ru-RU" dirty="0"/>
        </a:p>
      </dgm:t>
    </dgm:pt>
    <dgm:pt modelId="{B17175B5-5873-41B0-BCAD-D1033F5F8328}" type="parTrans" cxnId="{C4151DED-49E1-45C2-ABA1-E7E3C995B226}">
      <dgm:prSet/>
      <dgm:spPr/>
      <dgm:t>
        <a:bodyPr/>
        <a:lstStyle/>
        <a:p>
          <a:endParaRPr lang="ru-RU"/>
        </a:p>
      </dgm:t>
    </dgm:pt>
    <dgm:pt modelId="{ABFAD16E-BA54-4EC9-A703-8E46A2C7D06D}" type="sibTrans" cxnId="{C4151DED-49E1-45C2-ABA1-E7E3C995B226}">
      <dgm:prSet/>
      <dgm:spPr/>
      <dgm:t>
        <a:bodyPr/>
        <a:lstStyle/>
        <a:p>
          <a:endParaRPr lang="ru-RU"/>
        </a:p>
      </dgm:t>
    </dgm:pt>
    <dgm:pt modelId="{64BB2EE2-3617-4A94-BC47-4D121DAB0C2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не могут оценить вес предмета, поэтому часто ломают предметы, не могут рассчитать силу нажима и поэтому рвут бумагу, когда рисуют; 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9E10B228-59DF-44A0-99CF-9D122D838F75}" type="parTrans" cxnId="{B8F35C32-8091-49B9-BFBA-E8748F07EF47}">
      <dgm:prSet/>
      <dgm:spPr/>
      <dgm:t>
        <a:bodyPr/>
        <a:lstStyle/>
        <a:p>
          <a:endParaRPr lang="ru-RU"/>
        </a:p>
      </dgm:t>
    </dgm:pt>
    <dgm:pt modelId="{7BB3DD3A-37B9-482D-9D6D-AE09232EF0BD}" type="sibTrans" cxnId="{B8F35C32-8091-49B9-BFBA-E8748F07EF47}">
      <dgm:prSet/>
      <dgm:spPr/>
      <dgm:t>
        <a:bodyPr/>
        <a:lstStyle/>
        <a:p>
          <a:endParaRPr lang="ru-RU"/>
        </a:p>
      </dgm:t>
    </dgm:pt>
    <dgm:pt modelId="{467DAEAE-F896-4F9D-9F17-083435725E2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трут руки о стол, кусают и сосут пальцы, щелкают суставами; - жуют несъедобные предметы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C76B9E79-CBF5-443B-AB23-128DD1998D41}" type="parTrans" cxnId="{B4FE746F-BD1E-4B2D-95D2-1F656DF6E54E}">
      <dgm:prSet/>
      <dgm:spPr/>
      <dgm:t>
        <a:bodyPr/>
        <a:lstStyle/>
        <a:p>
          <a:endParaRPr lang="ru-RU"/>
        </a:p>
      </dgm:t>
    </dgm:pt>
    <dgm:pt modelId="{9C20BB5A-9284-4745-B86F-DB1FF70CB52F}" type="sibTrans" cxnId="{B4FE746F-BD1E-4B2D-95D2-1F656DF6E54E}">
      <dgm:prSet/>
      <dgm:spPr/>
      <dgm:t>
        <a:bodyPr/>
        <a:lstStyle/>
        <a:p>
          <a:endParaRPr lang="ru-RU"/>
        </a:p>
      </dgm:t>
    </dgm:pt>
    <dgm:pt modelId="{2A9384FD-AEA3-41A7-B7E1-8776C1B01046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трудно поднимаются и спускаются по ступеньками; 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A7BB8FCE-6BC3-49E2-B3AE-5F70C47BADBE}" type="parTrans" cxnId="{81C6820D-5195-471B-A2F1-C76312AB0EB8}">
      <dgm:prSet/>
      <dgm:spPr/>
      <dgm:t>
        <a:bodyPr/>
        <a:lstStyle/>
        <a:p>
          <a:endParaRPr lang="ru-RU"/>
        </a:p>
      </dgm:t>
    </dgm:pt>
    <dgm:pt modelId="{607685C5-327D-40CF-B2CF-A461C415CDC7}" type="sibTrans" cxnId="{81C6820D-5195-471B-A2F1-C76312AB0EB8}">
      <dgm:prSet/>
      <dgm:spPr/>
      <dgm:t>
        <a:bodyPr/>
        <a:lstStyle/>
        <a:p>
          <a:endParaRPr lang="ru-RU"/>
        </a:p>
      </dgm:t>
    </dgm:pt>
    <dgm:pt modelId="{58C4CD23-D599-4257-A94E-216A853DA005}">
      <dgm:prSet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- плохо удерживают позу. </a:t>
          </a:r>
          <a:endParaRPr lang="ru-RU" b="1" dirty="0">
            <a:solidFill>
              <a:schemeClr val="accent4">
                <a:lumMod val="50000"/>
              </a:schemeClr>
            </a:solidFill>
            <a:latin typeface="Bookman Old Style" pitchFamily="18" charset="0"/>
          </a:endParaRPr>
        </a:p>
      </dgm:t>
    </dgm:pt>
    <dgm:pt modelId="{E62214C4-DB8E-4A00-89E9-29AAFEA97C48}" type="parTrans" cxnId="{8CAA5BC6-3ACD-4458-8209-737561D7F26A}">
      <dgm:prSet/>
      <dgm:spPr/>
      <dgm:t>
        <a:bodyPr/>
        <a:lstStyle/>
        <a:p>
          <a:endParaRPr lang="ru-RU"/>
        </a:p>
      </dgm:t>
    </dgm:pt>
    <dgm:pt modelId="{7F9081EE-95A3-4ACF-B546-18677C91D7EB}" type="sibTrans" cxnId="{8CAA5BC6-3ACD-4458-8209-737561D7F26A}">
      <dgm:prSet/>
      <dgm:spPr/>
      <dgm:t>
        <a:bodyPr/>
        <a:lstStyle/>
        <a:p>
          <a:endParaRPr lang="ru-RU"/>
        </a:p>
      </dgm:t>
    </dgm:pt>
    <dgm:pt modelId="{27FFB250-CF68-4FD7-9D51-6DE27A05BB65}" type="pres">
      <dgm:prSet presAssocID="{B61AA23B-168E-42B9-B824-4AEE45FBC2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BC1D48-AE11-4455-B0DC-79C6BC6A18D4}" type="pres">
      <dgm:prSet presAssocID="{6D99B934-F172-4D75-A0A2-4FC3C5431BF9}" presName="composite" presStyleCnt="0"/>
      <dgm:spPr/>
    </dgm:pt>
    <dgm:pt modelId="{108EE853-E65A-4448-A0AA-06E033975215}" type="pres">
      <dgm:prSet presAssocID="{6D99B934-F172-4D75-A0A2-4FC3C5431BF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23024-4448-4621-859E-5CC2B076F8BC}" type="pres">
      <dgm:prSet presAssocID="{6D99B934-F172-4D75-A0A2-4FC3C5431BF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6EC12-22B8-49CD-A8E2-7C862524CCD5}" type="pres">
      <dgm:prSet presAssocID="{95C89058-FCE1-4AF6-88FC-41E81EFED248}" presName="sp" presStyleCnt="0"/>
      <dgm:spPr/>
    </dgm:pt>
    <dgm:pt modelId="{30CF734E-019B-4E46-B255-02D5D09C87AA}" type="pres">
      <dgm:prSet presAssocID="{9AB5976D-74C6-464E-9FFC-FC1C14980E34}" presName="composite" presStyleCnt="0"/>
      <dgm:spPr/>
    </dgm:pt>
    <dgm:pt modelId="{7C9A5594-1B2B-4ABA-B6C0-B240085AC2C8}" type="pres">
      <dgm:prSet presAssocID="{9AB5976D-74C6-464E-9FFC-FC1C14980E34}" presName="parentText" presStyleLbl="alignNode1" presStyleIdx="1" presStyleCnt="3" custLinFactNeighborX="-4653" custLinFactNeighborY="10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CD724-4BBE-4384-868E-32E371D38C73}" type="pres">
      <dgm:prSet presAssocID="{9AB5976D-74C6-464E-9FFC-FC1C14980E3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CAEE8-D25F-46FD-9F1A-80BA477258D1}" type="pres">
      <dgm:prSet presAssocID="{71E5ED60-B0BC-48B6-BBEA-6687AECDF015}" presName="sp" presStyleCnt="0"/>
      <dgm:spPr/>
    </dgm:pt>
    <dgm:pt modelId="{178CC388-8A6B-4EFF-9EF7-077F3CE76C31}" type="pres">
      <dgm:prSet presAssocID="{7FE15ACF-9C28-456D-83D4-6F3202AC24C1}" presName="composite" presStyleCnt="0"/>
      <dgm:spPr/>
    </dgm:pt>
    <dgm:pt modelId="{D754D6C3-97E1-4318-B484-F6E590233FCD}" type="pres">
      <dgm:prSet presAssocID="{7FE15ACF-9C28-456D-83D4-6F3202AC24C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21EA0-D669-4060-B9FA-14553EFC5357}" type="pres">
      <dgm:prSet presAssocID="{7FE15ACF-9C28-456D-83D4-6F3202AC24C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D3700C-4651-471B-82BC-D9052074734E}" type="presOf" srcId="{2A9384FD-AEA3-41A7-B7E1-8776C1B01046}" destId="{3C7CD724-4BBE-4384-868E-32E371D38C73}" srcOrd="0" destOrd="2" presId="urn:microsoft.com/office/officeart/2005/8/layout/chevron2"/>
    <dgm:cxn modelId="{36CECBA5-80E2-4BA4-81E7-987ADF888E0E}" type="presOf" srcId="{21737774-331A-479E-8F4E-A7EE7A8E2ACB}" destId="{3C7CD724-4BBE-4384-868E-32E371D38C73}" srcOrd="0" destOrd="0" presId="urn:microsoft.com/office/officeart/2005/8/layout/chevron2"/>
    <dgm:cxn modelId="{A24F763A-7801-4D75-B3FB-4236424A67D9}" srcId="{6D99B934-F172-4D75-A0A2-4FC3C5431BF9}" destId="{9E08328D-DD40-4B99-B4AA-846E22FDD794}" srcOrd="1" destOrd="0" parTransId="{0E7F667B-AF85-4660-9EF9-F9711254A34C}" sibTransId="{ADEFABE6-7151-406F-B275-FC6908D3AA2A}"/>
    <dgm:cxn modelId="{B8F35C32-8091-49B9-BFBA-E8748F07EF47}" srcId="{7FE15ACF-9C28-456D-83D4-6F3202AC24C1}" destId="{64BB2EE2-3617-4A94-BC47-4D121DAB0C2A}" srcOrd="0" destOrd="0" parTransId="{9E10B228-59DF-44A0-99CF-9D122D838F75}" sibTransId="{7BB3DD3A-37B9-482D-9D6D-AE09232EF0BD}"/>
    <dgm:cxn modelId="{FECCC234-33A8-4947-8BEC-021C93CC9460}" type="presOf" srcId="{7FE15ACF-9C28-456D-83D4-6F3202AC24C1}" destId="{D754D6C3-97E1-4318-B484-F6E590233FCD}" srcOrd="0" destOrd="0" presId="urn:microsoft.com/office/officeart/2005/8/layout/chevron2"/>
    <dgm:cxn modelId="{8CAA5BC6-3ACD-4458-8209-737561D7F26A}" srcId="{9AB5976D-74C6-464E-9FFC-FC1C14980E34}" destId="{58C4CD23-D599-4257-A94E-216A853DA005}" srcOrd="3" destOrd="0" parTransId="{E62214C4-DB8E-4A00-89E9-29AAFEA97C48}" sibTransId="{7F9081EE-95A3-4ACF-B546-18677C91D7EB}"/>
    <dgm:cxn modelId="{81C6820D-5195-471B-A2F1-C76312AB0EB8}" srcId="{9AB5976D-74C6-464E-9FFC-FC1C14980E34}" destId="{2A9384FD-AEA3-41A7-B7E1-8776C1B01046}" srcOrd="2" destOrd="0" parTransId="{A7BB8FCE-6BC3-49E2-B3AE-5F70C47BADBE}" sibTransId="{607685C5-327D-40CF-B2CF-A461C415CDC7}"/>
    <dgm:cxn modelId="{B60210E3-F172-4514-9139-381D11B5EF0C}" type="presOf" srcId="{517AF7EC-BFFA-4E64-A24A-13BA04677D0F}" destId="{3C7CD724-4BBE-4384-868E-32E371D38C73}" srcOrd="0" destOrd="1" presId="urn:microsoft.com/office/officeart/2005/8/layout/chevron2"/>
    <dgm:cxn modelId="{6F3F360A-8ADE-4A66-B498-0C1BBAA3BFBE}" type="presOf" srcId="{64BB2EE2-3617-4A94-BC47-4D121DAB0C2A}" destId="{EF521EA0-D669-4060-B9FA-14553EFC5357}" srcOrd="0" destOrd="0" presId="urn:microsoft.com/office/officeart/2005/8/layout/chevron2"/>
    <dgm:cxn modelId="{5295ADC5-D821-4650-B45E-4966B8F2F6E7}" type="presOf" srcId="{8EC48370-7FBC-45BA-BE93-6A4A1FD29CF9}" destId="{F4F23024-4448-4621-859E-5CC2B076F8BC}" srcOrd="0" destOrd="0" presId="urn:microsoft.com/office/officeart/2005/8/layout/chevron2"/>
    <dgm:cxn modelId="{13F6975A-DBD8-4470-8E61-8A1FBDE8E976}" srcId="{B61AA23B-168E-42B9-B824-4AEE45FBC21B}" destId="{6D99B934-F172-4D75-A0A2-4FC3C5431BF9}" srcOrd="0" destOrd="0" parTransId="{759DC854-B2C6-4E4E-95D9-B7F745FD5C02}" sibTransId="{95C89058-FCE1-4AF6-88FC-41E81EFED248}"/>
    <dgm:cxn modelId="{2321F919-5700-44E2-AC08-23D44CAF4B86}" srcId="{6D99B934-F172-4D75-A0A2-4FC3C5431BF9}" destId="{8EC48370-7FBC-45BA-BE93-6A4A1FD29CF9}" srcOrd="0" destOrd="0" parTransId="{C42457CB-7CE3-4060-A726-893B5DAB5992}" sibTransId="{EEAAC86A-FB84-4440-A27E-285E86E81113}"/>
    <dgm:cxn modelId="{0A607528-CF9C-41F6-988B-49866AA790F8}" type="presOf" srcId="{467DAEAE-F896-4F9D-9F17-083435725E29}" destId="{EF521EA0-D669-4060-B9FA-14553EFC5357}" srcOrd="0" destOrd="1" presId="urn:microsoft.com/office/officeart/2005/8/layout/chevron2"/>
    <dgm:cxn modelId="{C4151DED-49E1-45C2-ABA1-E7E3C995B226}" srcId="{B61AA23B-168E-42B9-B824-4AEE45FBC21B}" destId="{7FE15ACF-9C28-456D-83D4-6F3202AC24C1}" srcOrd="2" destOrd="0" parTransId="{B17175B5-5873-41B0-BCAD-D1033F5F8328}" sibTransId="{ABFAD16E-BA54-4EC9-A703-8E46A2C7D06D}"/>
    <dgm:cxn modelId="{DE4AC6FC-5314-4095-9A2D-A45685032DF6}" type="presOf" srcId="{9AB5976D-74C6-464E-9FFC-FC1C14980E34}" destId="{7C9A5594-1B2B-4ABA-B6C0-B240085AC2C8}" srcOrd="0" destOrd="0" presId="urn:microsoft.com/office/officeart/2005/8/layout/chevron2"/>
    <dgm:cxn modelId="{F3BE8F15-57C2-4C33-9961-E3B3D39981EA}" srcId="{B61AA23B-168E-42B9-B824-4AEE45FBC21B}" destId="{9AB5976D-74C6-464E-9FFC-FC1C14980E34}" srcOrd="1" destOrd="0" parTransId="{3D664B43-6E65-487B-A6EC-3EE850D0A5F3}" sibTransId="{71E5ED60-B0BC-48B6-BBEA-6687AECDF015}"/>
    <dgm:cxn modelId="{435EF045-E398-464A-95D4-D59B7FF669EC}" type="presOf" srcId="{58C4CD23-D599-4257-A94E-216A853DA005}" destId="{3C7CD724-4BBE-4384-868E-32E371D38C73}" srcOrd="0" destOrd="3" presId="urn:microsoft.com/office/officeart/2005/8/layout/chevron2"/>
    <dgm:cxn modelId="{1E7BC14E-28A3-41A9-A1F7-BE880146F4DF}" srcId="{9AB5976D-74C6-464E-9FFC-FC1C14980E34}" destId="{517AF7EC-BFFA-4E64-A24A-13BA04677D0F}" srcOrd="1" destOrd="0" parTransId="{F96A4782-06D4-47CB-AB4B-1D4C8914EA48}" sibTransId="{1CB7269D-39CC-4DCF-AB6E-D2FCD294C014}"/>
    <dgm:cxn modelId="{B4FE746F-BD1E-4B2D-95D2-1F656DF6E54E}" srcId="{7FE15ACF-9C28-456D-83D4-6F3202AC24C1}" destId="{467DAEAE-F896-4F9D-9F17-083435725E29}" srcOrd="1" destOrd="0" parTransId="{C76B9E79-CBF5-443B-AB23-128DD1998D41}" sibTransId="{9C20BB5A-9284-4745-B86F-DB1FF70CB52F}"/>
    <dgm:cxn modelId="{527D2E1C-D77C-446C-A1F0-B69301165B81}" type="presOf" srcId="{B61AA23B-168E-42B9-B824-4AEE45FBC21B}" destId="{27FFB250-CF68-4FD7-9D51-6DE27A05BB65}" srcOrd="0" destOrd="0" presId="urn:microsoft.com/office/officeart/2005/8/layout/chevron2"/>
    <dgm:cxn modelId="{2B8BEBE8-5317-4B29-A7A9-B41EA524A71C}" type="presOf" srcId="{9E08328D-DD40-4B99-B4AA-846E22FDD794}" destId="{F4F23024-4448-4621-859E-5CC2B076F8BC}" srcOrd="0" destOrd="1" presId="urn:microsoft.com/office/officeart/2005/8/layout/chevron2"/>
    <dgm:cxn modelId="{73FE635F-B19D-4AC5-9953-BE911FEB84FF}" srcId="{9AB5976D-74C6-464E-9FFC-FC1C14980E34}" destId="{21737774-331A-479E-8F4E-A7EE7A8E2ACB}" srcOrd="0" destOrd="0" parTransId="{8B7DA36B-124A-4997-A450-0DAB1705FD60}" sibTransId="{C5AD29CA-AA28-426C-A914-EC81A69296EF}"/>
    <dgm:cxn modelId="{1013BA79-30A8-41ED-A4F2-50B349579952}" type="presOf" srcId="{6D99B934-F172-4D75-A0A2-4FC3C5431BF9}" destId="{108EE853-E65A-4448-A0AA-06E033975215}" srcOrd="0" destOrd="0" presId="urn:microsoft.com/office/officeart/2005/8/layout/chevron2"/>
    <dgm:cxn modelId="{8A48650C-4EB8-41EF-9704-8F22A22005EA}" type="presParOf" srcId="{27FFB250-CF68-4FD7-9D51-6DE27A05BB65}" destId="{EBBC1D48-AE11-4455-B0DC-79C6BC6A18D4}" srcOrd="0" destOrd="0" presId="urn:microsoft.com/office/officeart/2005/8/layout/chevron2"/>
    <dgm:cxn modelId="{DD2ADF03-D0BC-40C6-A4BC-07DA85AB2E00}" type="presParOf" srcId="{EBBC1D48-AE11-4455-B0DC-79C6BC6A18D4}" destId="{108EE853-E65A-4448-A0AA-06E033975215}" srcOrd="0" destOrd="0" presId="urn:microsoft.com/office/officeart/2005/8/layout/chevron2"/>
    <dgm:cxn modelId="{E2C3C0CD-3AF7-4E20-B660-70724175E546}" type="presParOf" srcId="{EBBC1D48-AE11-4455-B0DC-79C6BC6A18D4}" destId="{F4F23024-4448-4621-859E-5CC2B076F8BC}" srcOrd="1" destOrd="0" presId="urn:microsoft.com/office/officeart/2005/8/layout/chevron2"/>
    <dgm:cxn modelId="{04BCDFA1-1253-4E9B-A06C-E5FFE0336427}" type="presParOf" srcId="{27FFB250-CF68-4FD7-9D51-6DE27A05BB65}" destId="{5006EC12-22B8-49CD-A8E2-7C862524CCD5}" srcOrd="1" destOrd="0" presId="urn:microsoft.com/office/officeart/2005/8/layout/chevron2"/>
    <dgm:cxn modelId="{1EEFA0DD-559C-4502-8AB0-2525149936EF}" type="presParOf" srcId="{27FFB250-CF68-4FD7-9D51-6DE27A05BB65}" destId="{30CF734E-019B-4E46-B255-02D5D09C87AA}" srcOrd="2" destOrd="0" presId="urn:microsoft.com/office/officeart/2005/8/layout/chevron2"/>
    <dgm:cxn modelId="{08EB4F17-66B0-46DB-8FA0-9FB1C0093347}" type="presParOf" srcId="{30CF734E-019B-4E46-B255-02D5D09C87AA}" destId="{7C9A5594-1B2B-4ABA-B6C0-B240085AC2C8}" srcOrd="0" destOrd="0" presId="urn:microsoft.com/office/officeart/2005/8/layout/chevron2"/>
    <dgm:cxn modelId="{06F53E8F-6ACE-4A33-970B-386142316A31}" type="presParOf" srcId="{30CF734E-019B-4E46-B255-02D5D09C87AA}" destId="{3C7CD724-4BBE-4384-868E-32E371D38C73}" srcOrd="1" destOrd="0" presId="urn:microsoft.com/office/officeart/2005/8/layout/chevron2"/>
    <dgm:cxn modelId="{95061989-01E4-4221-92F0-41418ECE3259}" type="presParOf" srcId="{27FFB250-CF68-4FD7-9D51-6DE27A05BB65}" destId="{1DECAEE8-D25F-46FD-9F1A-80BA477258D1}" srcOrd="3" destOrd="0" presId="urn:microsoft.com/office/officeart/2005/8/layout/chevron2"/>
    <dgm:cxn modelId="{1CED27EB-6FD1-4E86-8CB3-A56D377C0A9B}" type="presParOf" srcId="{27FFB250-CF68-4FD7-9D51-6DE27A05BB65}" destId="{178CC388-8A6B-4EFF-9EF7-077F3CE76C31}" srcOrd="4" destOrd="0" presId="urn:microsoft.com/office/officeart/2005/8/layout/chevron2"/>
    <dgm:cxn modelId="{80895A40-F84E-4F0D-971F-15CDDFD3370D}" type="presParOf" srcId="{178CC388-8A6B-4EFF-9EF7-077F3CE76C31}" destId="{D754D6C3-97E1-4318-B484-F6E590233FCD}" srcOrd="0" destOrd="0" presId="urn:microsoft.com/office/officeart/2005/8/layout/chevron2"/>
    <dgm:cxn modelId="{2DC97884-CB5A-47CA-AFCA-E5F9AB3310F4}" type="presParOf" srcId="{178CC388-8A6B-4EFF-9EF7-077F3CE76C31}" destId="{EF521EA0-D669-4060-B9FA-14553EFC535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C23DC3-4C33-40CD-957A-6B57AC5BF593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DD66DD6-594F-4067-8C65-F3A50E9B8A46}">
      <dgm:prSet phldrT="[Текст]"/>
      <dgm:spPr/>
      <dgm:t>
        <a:bodyPr/>
        <a:lstStyle/>
        <a:p>
          <a:endParaRPr lang="ru-RU" dirty="0"/>
        </a:p>
      </dgm:t>
    </dgm:pt>
    <dgm:pt modelId="{1B8C86A0-3C77-4AEE-A679-755E40563F68}" type="parTrans" cxnId="{E5CCDD64-98EB-45C6-8898-31B9A93C0A44}">
      <dgm:prSet/>
      <dgm:spPr/>
      <dgm:t>
        <a:bodyPr/>
        <a:lstStyle/>
        <a:p>
          <a:endParaRPr lang="ru-RU"/>
        </a:p>
      </dgm:t>
    </dgm:pt>
    <dgm:pt modelId="{1DEBE58F-91E3-45C0-8BB9-F6FCACEA6C95}" type="sibTrans" cxnId="{E5CCDD64-98EB-45C6-8898-31B9A93C0A44}">
      <dgm:prSet/>
      <dgm:spPr/>
      <dgm:t>
        <a:bodyPr/>
        <a:lstStyle/>
        <a:p>
          <a:endParaRPr lang="ru-RU"/>
        </a:p>
      </dgm:t>
    </dgm:pt>
    <dgm:pt modelId="{6C7E53E3-9D59-43E2-95F3-FE6193246A4E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не чувствуют запахов, не замечают даже сильный неприятный запах или же наоборот повышенная чувствительность и сильные реакции на запахи; 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1D91FB2F-5F57-424A-A82C-09275520951B}" type="parTrans" cxnId="{CBFA0691-1959-4AD6-B7EF-04781ED43484}">
      <dgm:prSet/>
      <dgm:spPr/>
      <dgm:t>
        <a:bodyPr/>
        <a:lstStyle/>
        <a:p>
          <a:endParaRPr lang="ru-RU"/>
        </a:p>
      </dgm:t>
    </dgm:pt>
    <dgm:pt modelId="{C73A32EF-1E60-4367-B780-850A44523305}" type="sibTrans" cxnId="{CBFA0691-1959-4AD6-B7EF-04781ED43484}">
      <dgm:prSet/>
      <dgm:spPr/>
      <dgm:t>
        <a:bodyPr/>
        <a:lstStyle/>
        <a:p>
          <a:endParaRPr lang="ru-RU"/>
        </a:p>
      </dgm:t>
    </dgm:pt>
    <dgm:pt modelId="{23CA2366-0F05-4308-8974-E81824AF76B1}">
      <dgm:prSet phldrT="[Текст]"/>
      <dgm:spPr/>
      <dgm:t>
        <a:bodyPr/>
        <a:lstStyle/>
        <a:p>
          <a:endParaRPr lang="ru-RU" dirty="0"/>
        </a:p>
      </dgm:t>
    </dgm:pt>
    <dgm:pt modelId="{53CF3D23-57DB-4AEC-960D-78DFDF52B40D}" type="parTrans" cxnId="{275EB4FE-DA33-440B-92E5-371D3DE94B95}">
      <dgm:prSet/>
      <dgm:spPr/>
      <dgm:t>
        <a:bodyPr/>
        <a:lstStyle/>
        <a:p>
          <a:endParaRPr lang="ru-RU"/>
        </a:p>
      </dgm:t>
    </dgm:pt>
    <dgm:pt modelId="{54330D48-23CD-4263-B160-DFAE310CD68F}" type="sibTrans" cxnId="{275EB4FE-DA33-440B-92E5-371D3DE94B95}">
      <dgm:prSet/>
      <dgm:spPr/>
      <dgm:t>
        <a:bodyPr/>
        <a:lstStyle/>
        <a:p>
          <a:endParaRPr lang="ru-RU"/>
        </a:p>
      </dgm:t>
    </dgm:pt>
    <dgm:pt modelId="{8E1C6833-8E37-45D3-9FFB-9539DB6DBE4C}">
      <dgm:prSet phldrT="[Текст]" phldr="1"/>
      <dgm:spPr/>
      <dgm:t>
        <a:bodyPr/>
        <a:lstStyle/>
        <a:p>
          <a:endParaRPr lang="ru-RU" dirty="0"/>
        </a:p>
      </dgm:t>
    </dgm:pt>
    <dgm:pt modelId="{5F22C422-4C9B-4E58-8B24-4B962C410F3E}" type="parTrans" cxnId="{2A8D0359-B832-40A3-82D4-920E84E4E2BD}">
      <dgm:prSet/>
      <dgm:spPr/>
      <dgm:t>
        <a:bodyPr/>
        <a:lstStyle/>
        <a:p>
          <a:endParaRPr lang="ru-RU"/>
        </a:p>
      </dgm:t>
    </dgm:pt>
    <dgm:pt modelId="{29BDACCE-FC63-45F1-8E00-0D84DD6D476A}" type="sibTrans" cxnId="{2A8D0359-B832-40A3-82D4-920E84E4E2BD}">
      <dgm:prSet/>
      <dgm:spPr/>
      <dgm:t>
        <a:bodyPr/>
        <a:lstStyle/>
        <a:p>
          <a:endParaRPr lang="ru-RU"/>
        </a:p>
      </dgm:t>
    </dgm:pt>
    <dgm:pt modelId="{8C8F5807-7F21-4F0E-9431-E95E6E5B5F6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проблемы с тем, чтобы воспользоваться туалетом; 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4CF1379D-ED81-49DA-A7AE-21529225C5EA}" type="parTrans" cxnId="{8B4C8D1D-B398-46D4-A196-929E5C5476C7}">
      <dgm:prSet/>
      <dgm:spPr/>
      <dgm:t>
        <a:bodyPr/>
        <a:lstStyle/>
        <a:p>
          <a:endParaRPr lang="ru-RU"/>
        </a:p>
      </dgm:t>
    </dgm:pt>
    <dgm:pt modelId="{A0F6FBCB-593D-4A04-9700-24BC38A56537}" type="sibTrans" cxnId="{8B4C8D1D-B398-46D4-A196-929E5C5476C7}">
      <dgm:prSet/>
      <dgm:spPr/>
      <dgm:t>
        <a:bodyPr/>
        <a:lstStyle/>
        <a:p>
          <a:endParaRPr lang="ru-RU"/>
        </a:p>
      </dgm:t>
    </dgm:pt>
    <dgm:pt modelId="{E723CDF8-1D69-4385-8D2C-3D593F1002BF}">
      <dgm:prSet phldrT="[Текст]"/>
      <dgm:spPr/>
      <dgm:t>
        <a:bodyPr/>
        <a:lstStyle/>
        <a:p>
          <a:endParaRPr lang="ru-RU" dirty="0"/>
        </a:p>
      </dgm:t>
    </dgm:pt>
    <dgm:pt modelId="{305A67D7-F816-4011-9A4F-80E40DA5AA2B}" type="parTrans" cxnId="{ECD86D32-9A6C-48E2-8153-438CD7159827}">
      <dgm:prSet/>
      <dgm:spPr/>
      <dgm:t>
        <a:bodyPr/>
        <a:lstStyle/>
        <a:p>
          <a:endParaRPr lang="ru-RU"/>
        </a:p>
      </dgm:t>
    </dgm:pt>
    <dgm:pt modelId="{C86265DD-6ACE-4D46-9664-366FEBD0D5E6}" type="sibTrans" cxnId="{ECD86D32-9A6C-48E2-8153-438CD7159827}">
      <dgm:prSet/>
      <dgm:spPr/>
      <dgm:t>
        <a:bodyPr/>
        <a:lstStyle/>
        <a:p>
          <a:endParaRPr lang="ru-RU"/>
        </a:p>
      </dgm:t>
    </dgm:pt>
    <dgm:pt modelId="{367CC945-1116-4D0C-9614-B174D832A722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- неприязнь к животным и к людям, которые используют духи или шампуни с сильным запахом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2ECB3CD8-8642-461D-BC48-49EA961F059D}" type="parTrans" cxnId="{04ABEFF6-9629-4FF9-A051-9F60136FBD84}">
      <dgm:prSet/>
      <dgm:spPr/>
      <dgm:t>
        <a:bodyPr/>
        <a:lstStyle/>
        <a:p>
          <a:endParaRPr lang="ru-RU"/>
        </a:p>
      </dgm:t>
    </dgm:pt>
    <dgm:pt modelId="{C80D442B-B256-4AFB-AA53-D4295F7D2007}" type="sibTrans" cxnId="{04ABEFF6-9629-4FF9-A051-9F60136FBD84}">
      <dgm:prSet/>
      <dgm:spPr/>
      <dgm:t>
        <a:bodyPr/>
        <a:lstStyle/>
        <a:p>
          <a:endParaRPr lang="ru-RU"/>
        </a:p>
      </dgm:t>
    </dgm:pt>
    <dgm:pt modelId="{447B5039-C6B2-4A2B-BB21-B63BD2EE4212}" type="pres">
      <dgm:prSet presAssocID="{C2C23DC3-4C33-40CD-957A-6B57AC5BF5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09EF9-F151-481F-9DED-36B4CED69880}" type="pres">
      <dgm:prSet presAssocID="{5DD66DD6-594F-4067-8C65-F3A50E9B8A46}" presName="composite" presStyleCnt="0"/>
      <dgm:spPr/>
    </dgm:pt>
    <dgm:pt modelId="{CFC9244A-83CF-4EEA-A90C-BBE4F5831C8E}" type="pres">
      <dgm:prSet presAssocID="{5DD66DD6-594F-4067-8C65-F3A50E9B8A4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455CD-302A-4A0E-A354-BE7FD302EF2A}" type="pres">
      <dgm:prSet presAssocID="{5DD66DD6-594F-4067-8C65-F3A50E9B8A46}" presName="descendantText" presStyleLbl="alignAcc1" presStyleIdx="0" presStyleCnt="3" custLinFactNeighborX="275" custLinFactNeighborY="5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FAD7D-0E8B-4C91-B108-1D13F0AA21E8}" type="pres">
      <dgm:prSet presAssocID="{1DEBE58F-91E3-45C0-8BB9-F6FCACEA6C95}" presName="sp" presStyleCnt="0"/>
      <dgm:spPr/>
    </dgm:pt>
    <dgm:pt modelId="{27FC6A2F-855B-41E6-A3E9-6D2A7C79E776}" type="pres">
      <dgm:prSet presAssocID="{23CA2366-0F05-4308-8974-E81824AF76B1}" presName="composite" presStyleCnt="0"/>
      <dgm:spPr/>
    </dgm:pt>
    <dgm:pt modelId="{25CA20DB-DEA6-4143-898D-B3AAA0B1A72A}" type="pres">
      <dgm:prSet presAssocID="{23CA2366-0F05-4308-8974-E81824AF76B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81D9E-656B-441D-86CE-629739259DEF}" type="pres">
      <dgm:prSet presAssocID="{23CA2366-0F05-4308-8974-E81824AF76B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F2A33-2D9B-4921-9FA9-66BBCB06ED91}" type="pres">
      <dgm:prSet presAssocID="{54330D48-23CD-4263-B160-DFAE310CD68F}" presName="sp" presStyleCnt="0"/>
      <dgm:spPr/>
    </dgm:pt>
    <dgm:pt modelId="{11A6EF54-4FF8-4C30-BA47-696649C5F8D3}" type="pres">
      <dgm:prSet presAssocID="{E723CDF8-1D69-4385-8D2C-3D593F1002BF}" presName="composite" presStyleCnt="0"/>
      <dgm:spPr/>
    </dgm:pt>
    <dgm:pt modelId="{DEE76BEB-98FF-4B18-934C-72245DB46FD4}" type="pres">
      <dgm:prSet presAssocID="{E723CDF8-1D69-4385-8D2C-3D593F1002B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36FA9-9CF5-4B2D-A4FB-E9678B43FBE4}" type="pres">
      <dgm:prSet presAssocID="{E723CDF8-1D69-4385-8D2C-3D593F1002B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5BE9A2-FB35-414E-84D0-C07958678264}" type="presOf" srcId="{E723CDF8-1D69-4385-8D2C-3D593F1002BF}" destId="{DEE76BEB-98FF-4B18-934C-72245DB46FD4}" srcOrd="0" destOrd="0" presId="urn:microsoft.com/office/officeart/2005/8/layout/chevron2"/>
    <dgm:cxn modelId="{317D69E1-84FA-4181-AA4D-6B1225266EE4}" type="presOf" srcId="{5DD66DD6-594F-4067-8C65-F3A50E9B8A46}" destId="{CFC9244A-83CF-4EEA-A90C-BBE4F5831C8E}" srcOrd="0" destOrd="0" presId="urn:microsoft.com/office/officeart/2005/8/layout/chevron2"/>
    <dgm:cxn modelId="{26133DAA-B8F4-410A-B107-F6ED5D9329B7}" type="presOf" srcId="{6C7E53E3-9D59-43E2-95F3-FE6193246A4E}" destId="{991455CD-302A-4A0E-A354-BE7FD302EF2A}" srcOrd="0" destOrd="0" presId="urn:microsoft.com/office/officeart/2005/8/layout/chevron2"/>
    <dgm:cxn modelId="{2A8D0359-B832-40A3-82D4-920E84E4E2BD}" srcId="{23CA2366-0F05-4308-8974-E81824AF76B1}" destId="{8E1C6833-8E37-45D3-9FFB-9539DB6DBE4C}" srcOrd="0" destOrd="0" parTransId="{5F22C422-4C9B-4E58-8B24-4B962C410F3E}" sibTransId="{29BDACCE-FC63-45F1-8E00-0D84DD6D476A}"/>
    <dgm:cxn modelId="{A2FBD30E-7276-44DA-81BF-41733874CB5B}" type="presOf" srcId="{8E1C6833-8E37-45D3-9FFB-9539DB6DBE4C}" destId="{2F081D9E-656B-441D-86CE-629739259DEF}" srcOrd="0" destOrd="0" presId="urn:microsoft.com/office/officeart/2005/8/layout/chevron2"/>
    <dgm:cxn modelId="{E5CCDD64-98EB-45C6-8898-31B9A93C0A44}" srcId="{C2C23DC3-4C33-40CD-957A-6B57AC5BF593}" destId="{5DD66DD6-594F-4067-8C65-F3A50E9B8A46}" srcOrd="0" destOrd="0" parTransId="{1B8C86A0-3C77-4AEE-A679-755E40563F68}" sibTransId="{1DEBE58F-91E3-45C0-8BB9-F6FCACEA6C95}"/>
    <dgm:cxn modelId="{668CAE46-D453-4CDF-841B-F611CE78084E}" type="presOf" srcId="{23CA2366-0F05-4308-8974-E81824AF76B1}" destId="{25CA20DB-DEA6-4143-898D-B3AAA0B1A72A}" srcOrd="0" destOrd="0" presId="urn:microsoft.com/office/officeart/2005/8/layout/chevron2"/>
    <dgm:cxn modelId="{B49F0507-A133-4EB6-B2BD-C2688577F8D0}" type="presOf" srcId="{C2C23DC3-4C33-40CD-957A-6B57AC5BF593}" destId="{447B5039-C6B2-4A2B-BB21-B63BD2EE4212}" srcOrd="0" destOrd="0" presId="urn:microsoft.com/office/officeart/2005/8/layout/chevron2"/>
    <dgm:cxn modelId="{275EB4FE-DA33-440B-92E5-371D3DE94B95}" srcId="{C2C23DC3-4C33-40CD-957A-6B57AC5BF593}" destId="{23CA2366-0F05-4308-8974-E81824AF76B1}" srcOrd="1" destOrd="0" parTransId="{53CF3D23-57DB-4AEC-960D-78DFDF52B40D}" sibTransId="{54330D48-23CD-4263-B160-DFAE310CD68F}"/>
    <dgm:cxn modelId="{F7659991-A0E3-4AA1-A918-AC27D393D2BD}" type="presOf" srcId="{8C8F5807-7F21-4F0E-9431-E95E6E5B5F6F}" destId="{2F081D9E-656B-441D-86CE-629739259DEF}" srcOrd="0" destOrd="1" presId="urn:microsoft.com/office/officeart/2005/8/layout/chevron2"/>
    <dgm:cxn modelId="{8B4C8D1D-B398-46D4-A196-929E5C5476C7}" srcId="{23CA2366-0F05-4308-8974-E81824AF76B1}" destId="{8C8F5807-7F21-4F0E-9431-E95E6E5B5F6F}" srcOrd="1" destOrd="0" parTransId="{4CF1379D-ED81-49DA-A7AE-21529225C5EA}" sibTransId="{A0F6FBCB-593D-4A04-9700-24BC38A56537}"/>
    <dgm:cxn modelId="{ECD86D32-9A6C-48E2-8153-438CD7159827}" srcId="{C2C23DC3-4C33-40CD-957A-6B57AC5BF593}" destId="{E723CDF8-1D69-4385-8D2C-3D593F1002BF}" srcOrd="2" destOrd="0" parTransId="{305A67D7-F816-4011-9A4F-80E40DA5AA2B}" sibTransId="{C86265DD-6ACE-4D46-9664-366FEBD0D5E6}"/>
    <dgm:cxn modelId="{602BB095-2252-4608-AE0E-85B934BF6BE6}" type="presOf" srcId="{367CC945-1116-4D0C-9614-B174D832A722}" destId="{A7236FA9-9CF5-4B2D-A4FB-E9678B43FBE4}" srcOrd="0" destOrd="0" presId="urn:microsoft.com/office/officeart/2005/8/layout/chevron2"/>
    <dgm:cxn modelId="{04ABEFF6-9629-4FF9-A051-9F60136FBD84}" srcId="{E723CDF8-1D69-4385-8D2C-3D593F1002BF}" destId="{367CC945-1116-4D0C-9614-B174D832A722}" srcOrd="0" destOrd="0" parTransId="{2ECB3CD8-8642-461D-BC48-49EA961F059D}" sibTransId="{C80D442B-B256-4AFB-AA53-D4295F7D2007}"/>
    <dgm:cxn modelId="{CBFA0691-1959-4AD6-B7EF-04781ED43484}" srcId="{5DD66DD6-594F-4067-8C65-F3A50E9B8A46}" destId="{6C7E53E3-9D59-43E2-95F3-FE6193246A4E}" srcOrd="0" destOrd="0" parTransId="{1D91FB2F-5F57-424A-A82C-09275520951B}" sibTransId="{C73A32EF-1E60-4367-B780-850A44523305}"/>
    <dgm:cxn modelId="{8D24073C-321C-41A3-BF59-C1CA0B380966}" type="presParOf" srcId="{447B5039-C6B2-4A2B-BB21-B63BD2EE4212}" destId="{43309EF9-F151-481F-9DED-36B4CED69880}" srcOrd="0" destOrd="0" presId="urn:microsoft.com/office/officeart/2005/8/layout/chevron2"/>
    <dgm:cxn modelId="{7986372B-28D2-454D-9D4E-EA60EDE5BD1C}" type="presParOf" srcId="{43309EF9-F151-481F-9DED-36B4CED69880}" destId="{CFC9244A-83CF-4EEA-A90C-BBE4F5831C8E}" srcOrd="0" destOrd="0" presId="urn:microsoft.com/office/officeart/2005/8/layout/chevron2"/>
    <dgm:cxn modelId="{149CF7E8-7951-4DD8-8679-2F63383F92CB}" type="presParOf" srcId="{43309EF9-F151-481F-9DED-36B4CED69880}" destId="{991455CD-302A-4A0E-A354-BE7FD302EF2A}" srcOrd="1" destOrd="0" presId="urn:microsoft.com/office/officeart/2005/8/layout/chevron2"/>
    <dgm:cxn modelId="{DEBA8A65-411A-4484-925C-0DF46139056A}" type="presParOf" srcId="{447B5039-C6B2-4A2B-BB21-B63BD2EE4212}" destId="{E2EFAD7D-0E8B-4C91-B108-1D13F0AA21E8}" srcOrd="1" destOrd="0" presId="urn:microsoft.com/office/officeart/2005/8/layout/chevron2"/>
    <dgm:cxn modelId="{34A044F8-033C-4A87-B2C2-4D9E60476B7C}" type="presParOf" srcId="{447B5039-C6B2-4A2B-BB21-B63BD2EE4212}" destId="{27FC6A2F-855B-41E6-A3E9-6D2A7C79E776}" srcOrd="2" destOrd="0" presId="urn:microsoft.com/office/officeart/2005/8/layout/chevron2"/>
    <dgm:cxn modelId="{EBFCDEF3-2404-45DA-8B59-78A2CF2B16FA}" type="presParOf" srcId="{27FC6A2F-855B-41E6-A3E9-6D2A7C79E776}" destId="{25CA20DB-DEA6-4143-898D-B3AAA0B1A72A}" srcOrd="0" destOrd="0" presId="urn:microsoft.com/office/officeart/2005/8/layout/chevron2"/>
    <dgm:cxn modelId="{FFD33057-403B-4D69-9294-36339DBCB9B9}" type="presParOf" srcId="{27FC6A2F-855B-41E6-A3E9-6D2A7C79E776}" destId="{2F081D9E-656B-441D-86CE-629739259DEF}" srcOrd="1" destOrd="0" presId="urn:microsoft.com/office/officeart/2005/8/layout/chevron2"/>
    <dgm:cxn modelId="{FB3B6593-BC9B-4925-9666-37F05466C0FE}" type="presParOf" srcId="{447B5039-C6B2-4A2B-BB21-B63BD2EE4212}" destId="{16AF2A33-2D9B-4921-9FA9-66BBCB06ED91}" srcOrd="3" destOrd="0" presId="urn:microsoft.com/office/officeart/2005/8/layout/chevron2"/>
    <dgm:cxn modelId="{054B4D84-5DB3-4DB6-93CF-7864F0493A57}" type="presParOf" srcId="{447B5039-C6B2-4A2B-BB21-B63BD2EE4212}" destId="{11A6EF54-4FF8-4C30-BA47-696649C5F8D3}" srcOrd="4" destOrd="0" presId="urn:microsoft.com/office/officeart/2005/8/layout/chevron2"/>
    <dgm:cxn modelId="{EC8B7CC8-7B6C-46C7-ACAF-925A7C2C452C}" type="presParOf" srcId="{11A6EF54-4FF8-4C30-BA47-696649C5F8D3}" destId="{DEE76BEB-98FF-4B18-934C-72245DB46FD4}" srcOrd="0" destOrd="0" presId="urn:microsoft.com/office/officeart/2005/8/layout/chevron2"/>
    <dgm:cxn modelId="{951A1BC7-5F16-473C-B7D2-09DCB0230829}" type="presParOf" srcId="{11A6EF54-4FF8-4C30-BA47-696649C5F8D3}" destId="{A7236FA9-9CF5-4B2D-A4FB-E9678B43FB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9CEA87-3AE6-4E95-9184-59EE27026706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C80ADFD-7FE3-4D37-9153-A24B89570245}">
      <dgm:prSet phldrT="[Текст]"/>
      <dgm:spPr/>
      <dgm:t>
        <a:bodyPr/>
        <a:lstStyle/>
        <a:p>
          <a:endParaRPr lang="ru-RU" dirty="0"/>
        </a:p>
      </dgm:t>
    </dgm:pt>
    <dgm:pt modelId="{053B8119-7833-4BF1-809D-5EA648DE3CDF}" type="parTrans" cxnId="{A1D01046-1596-46F3-B34A-9DBF75B3E27A}">
      <dgm:prSet/>
      <dgm:spPr/>
      <dgm:t>
        <a:bodyPr/>
        <a:lstStyle/>
        <a:p>
          <a:endParaRPr lang="ru-RU"/>
        </a:p>
      </dgm:t>
    </dgm:pt>
    <dgm:pt modelId="{671EC2EF-5C74-4D82-BAB6-4738252983BD}" type="sibTrans" cxnId="{A1D01046-1596-46F3-B34A-9DBF75B3E27A}">
      <dgm:prSet/>
      <dgm:spPr/>
      <dgm:t>
        <a:bodyPr/>
        <a:lstStyle/>
        <a:p>
          <a:endParaRPr lang="ru-RU"/>
        </a:p>
      </dgm:t>
    </dgm:pt>
    <dgm:pt modelId="{94642438-E778-407F-9165-A61D4A5BC48E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- непереносимость яркого света или же темноты; - раздражаются от яркого света, легко отвлекается на зрительный стимул, избегают зрительного контакта, 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A3EAAE1F-6295-4480-ADF9-C8729680D566}" type="parTrans" cxnId="{2D092889-57DA-4AAE-AF9C-CAFC1E0B8108}">
      <dgm:prSet/>
      <dgm:spPr/>
      <dgm:t>
        <a:bodyPr/>
        <a:lstStyle/>
        <a:p>
          <a:endParaRPr lang="ru-RU"/>
        </a:p>
      </dgm:t>
    </dgm:pt>
    <dgm:pt modelId="{FAF103E0-FB71-4163-8426-E4F910FBF6C4}" type="sibTrans" cxnId="{2D092889-57DA-4AAE-AF9C-CAFC1E0B8108}">
      <dgm:prSet/>
      <dgm:spPr/>
      <dgm:t>
        <a:bodyPr/>
        <a:lstStyle/>
        <a:p>
          <a:endParaRPr lang="ru-RU"/>
        </a:p>
      </dgm:t>
    </dgm:pt>
    <dgm:pt modelId="{56408C94-114D-4892-AD68-1CBCEAAD5D7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возбуждается, если в комнате яркие стены или обои;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0717E5F4-3BD0-486B-922E-DCCA4AC6523C}" type="parTrans" cxnId="{81133CBC-824D-4FB8-AE8A-81A3DF71603D}">
      <dgm:prSet/>
      <dgm:spPr/>
      <dgm:t>
        <a:bodyPr/>
        <a:lstStyle/>
        <a:p>
          <a:endParaRPr lang="ru-RU"/>
        </a:p>
      </dgm:t>
    </dgm:pt>
    <dgm:pt modelId="{60AF00A6-5939-44DB-97FF-BF133F4CD5EA}" type="sibTrans" cxnId="{81133CBC-824D-4FB8-AE8A-81A3DF71603D}">
      <dgm:prSet/>
      <dgm:spPr/>
      <dgm:t>
        <a:bodyPr/>
        <a:lstStyle/>
        <a:p>
          <a:endParaRPr lang="ru-RU"/>
        </a:p>
      </dgm:t>
    </dgm:pt>
    <dgm:pt modelId="{9F5E4844-A5FE-404B-A828-EB2D43DECC0E}">
      <dgm:prSet phldrT="[Текст]"/>
      <dgm:spPr/>
      <dgm:t>
        <a:bodyPr/>
        <a:lstStyle/>
        <a:p>
          <a:endParaRPr lang="ru-RU" dirty="0"/>
        </a:p>
      </dgm:t>
    </dgm:pt>
    <dgm:pt modelId="{195FA9B9-0439-401E-B8FD-E801AF4AA2B5}" type="parTrans" cxnId="{2BADD34F-E895-4FE4-828F-55B6BE281656}">
      <dgm:prSet/>
      <dgm:spPr/>
      <dgm:t>
        <a:bodyPr/>
        <a:lstStyle/>
        <a:p>
          <a:endParaRPr lang="ru-RU"/>
        </a:p>
      </dgm:t>
    </dgm:pt>
    <dgm:pt modelId="{E80EF143-A600-4A85-94E5-3A555ECFB2A5}" type="sibTrans" cxnId="{2BADD34F-E895-4FE4-828F-55B6BE281656}">
      <dgm:prSet/>
      <dgm:spPr/>
      <dgm:t>
        <a:bodyPr/>
        <a:lstStyle/>
        <a:p>
          <a:endParaRPr lang="ru-RU"/>
        </a:p>
      </dgm:t>
    </dgm:pt>
    <dgm:pt modelId="{DAD9120D-70FB-4903-BC32-AD8DD05E56BD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- плохо следят за движущимися объектами, путают схожие буквы, фокусируются на отдельных деталях картины, не замечая ее целиком, не могут следить за строкой при чтении или списывании с доски;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6A80FC73-0580-4F97-A377-5EE5BADD441D}" type="parTrans" cxnId="{8303EF01-CF6A-4A9D-9403-E89981EB14A1}">
      <dgm:prSet/>
      <dgm:spPr/>
      <dgm:t>
        <a:bodyPr/>
        <a:lstStyle/>
        <a:p>
          <a:endParaRPr lang="ru-RU"/>
        </a:p>
      </dgm:t>
    </dgm:pt>
    <dgm:pt modelId="{7F38A82F-045F-4E74-95FE-9F1F8DF70138}" type="sibTrans" cxnId="{8303EF01-CF6A-4A9D-9403-E89981EB14A1}">
      <dgm:prSet/>
      <dgm:spPr/>
      <dgm:t>
        <a:bodyPr/>
        <a:lstStyle/>
        <a:p>
          <a:endParaRPr lang="ru-RU"/>
        </a:p>
      </dgm:t>
    </dgm:pt>
    <dgm:pt modelId="{044381D9-BA58-4CF8-B4E5-BB53A7CC188A}">
      <dgm:prSet phldrT="[Текст]"/>
      <dgm:spPr/>
      <dgm:t>
        <a:bodyPr/>
        <a:lstStyle/>
        <a:p>
          <a:endParaRPr lang="ru-RU" dirty="0"/>
        </a:p>
      </dgm:t>
    </dgm:pt>
    <dgm:pt modelId="{B769B8F4-1BE7-4CF9-BDC2-8732CBF7EB76}" type="parTrans" cxnId="{F836682B-56A6-4C81-8F62-548F00210D37}">
      <dgm:prSet/>
      <dgm:spPr/>
      <dgm:t>
        <a:bodyPr/>
        <a:lstStyle/>
        <a:p>
          <a:endParaRPr lang="ru-RU"/>
        </a:p>
      </dgm:t>
    </dgm:pt>
    <dgm:pt modelId="{AEB25FEA-340D-4095-AFF8-1F8B545938A1}" type="sibTrans" cxnId="{F836682B-56A6-4C81-8F62-548F00210D37}">
      <dgm:prSet/>
      <dgm:spPr/>
      <dgm:t>
        <a:bodyPr/>
        <a:lstStyle/>
        <a:p>
          <a:endParaRPr lang="ru-RU"/>
        </a:p>
      </dgm:t>
    </dgm:pt>
    <dgm:pt modelId="{8B3A751A-8DBB-4F4C-822A-54008BA6F48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- проблемы с восприятием глубины – трудности с тем, чтобы бросать и ловить предметы, неуклюжесть.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04322DE3-2732-4912-8254-A9E7D54534E0}" type="parTrans" cxnId="{8AE9ABF0-48FC-44DB-8293-F6DF2867AA4A}">
      <dgm:prSet/>
      <dgm:spPr/>
      <dgm:t>
        <a:bodyPr/>
        <a:lstStyle/>
        <a:p>
          <a:endParaRPr lang="ru-RU"/>
        </a:p>
      </dgm:t>
    </dgm:pt>
    <dgm:pt modelId="{C7FDEB5B-4190-4D08-9A3C-277A10F7D0DE}" type="sibTrans" cxnId="{8AE9ABF0-48FC-44DB-8293-F6DF2867AA4A}">
      <dgm:prSet/>
      <dgm:spPr/>
      <dgm:t>
        <a:bodyPr/>
        <a:lstStyle/>
        <a:p>
          <a:endParaRPr lang="ru-RU"/>
        </a:p>
      </dgm:t>
    </dgm:pt>
    <dgm:pt modelId="{766C4FEC-FA85-448B-84D8-D78229FB9F85}" type="pres">
      <dgm:prSet presAssocID="{059CEA87-3AE6-4E95-9184-59EE270267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E6FA35-3713-4FEA-B6F8-AFB470F910B1}" type="pres">
      <dgm:prSet presAssocID="{AC80ADFD-7FE3-4D37-9153-A24B89570245}" presName="composite" presStyleCnt="0"/>
      <dgm:spPr/>
    </dgm:pt>
    <dgm:pt modelId="{BC1C3FAA-36C8-43F7-A1E7-4B7AF02D34C0}" type="pres">
      <dgm:prSet presAssocID="{AC80ADFD-7FE3-4D37-9153-A24B8957024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94AC2-0086-4373-B43A-5A26221B35EF}" type="pres">
      <dgm:prSet presAssocID="{AC80ADFD-7FE3-4D37-9153-A24B8957024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CEAFF-FAE0-4B97-97DA-3B3B618DACAA}" type="pres">
      <dgm:prSet presAssocID="{671EC2EF-5C74-4D82-BAB6-4738252983BD}" presName="sp" presStyleCnt="0"/>
      <dgm:spPr/>
    </dgm:pt>
    <dgm:pt modelId="{D6D58D25-646B-4ED4-A8B5-AD3D041ED51E}" type="pres">
      <dgm:prSet presAssocID="{9F5E4844-A5FE-404B-A828-EB2D43DECC0E}" presName="composite" presStyleCnt="0"/>
      <dgm:spPr/>
    </dgm:pt>
    <dgm:pt modelId="{52DF4400-790F-4AE4-9D8D-1A4E0E17AC00}" type="pres">
      <dgm:prSet presAssocID="{9F5E4844-A5FE-404B-A828-EB2D43DECC0E}" presName="parentText" presStyleLbl="alignNode1" presStyleIdx="1" presStyleCnt="3" custLinFactNeighborY="28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1A6EF-29C8-4A69-9C99-8E437500623D}" type="pres">
      <dgm:prSet presAssocID="{9F5E4844-A5FE-404B-A828-EB2D43DECC0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D5750-6AC5-4C35-9BE6-333087CB70C1}" type="pres">
      <dgm:prSet presAssocID="{E80EF143-A600-4A85-94E5-3A555ECFB2A5}" presName="sp" presStyleCnt="0"/>
      <dgm:spPr/>
    </dgm:pt>
    <dgm:pt modelId="{F09CF8EA-0910-4AB1-8240-CA6D34FE49FC}" type="pres">
      <dgm:prSet presAssocID="{044381D9-BA58-4CF8-B4E5-BB53A7CC188A}" presName="composite" presStyleCnt="0"/>
      <dgm:spPr/>
    </dgm:pt>
    <dgm:pt modelId="{A932A372-FB00-4C7F-B0FC-93270392037A}" type="pres">
      <dgm:prSet presAssocID="{044381D9-BA58-4CF8-B4E5-BB53A7CC188A}" presName="parentText" presStyleLbl="alignNode1" presStyleIdx="2" presStyleCnt="3" custLinFactNeighborX="-6901" custLinFactNeighborY="-9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B4A6D-BBDE-4305-9293-8DC3E3643BAB}" type="pres">
      <dgm:prSet presAssocID="{044381D9-BA58-4CF8-B4E5-BB53A7CC188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963D25-2BED-4AF9-8042-B998AB04A189}" type="presOf" srcId="{8B3A751A-8DBB-4F4C-822A-54008BA6F489}" destId="{4C1B4A6D-BBDE-4305-9293-8DC3E3643BAB}" srcOrd="0" destOrd="0" presId="urn:microsoft.com/office/officeart/2005/8/layout/chevron2"/>
    <dgm:cxn modelId="{0252D587-FF29-4920-A7D3-24490902F014}" type="presOf" srcId="{9F5E4844-A5FE-404B-A828-EB2D43DECC0E}" destId="{52DF4400-790F-4AE4-9D8D-1A4E0E17AC00}" srcOrd="0" destOrd="0" presId="urn:microsoft.com/office/officeart/2005/8/layout/chevron2"/>
    <dgm:cxn modelId="{2BADD34F-E895-4FE4-828F-55B6BE281656}" srcId="{059CEA87-3AE6-4E95-9184-59EE27026706}" destId="{9F5E4844-A5FE-404B-A828-EB2D43DECC0E}" srcOrd="1" destOrd="0" parTransId="{195FA9B9-0439-401E-B8FD-E801AF4AA2B5}" sibTransId="{E80EF143-A600-4A85-94E5-3A555ECFB2A5}"/>
    <dgm:cxn modelId="{8303EF01-CF6A-4A9D-9403-E89981EB14A1}" srcId="{9F5E4844-A5FE-404B-A828-EB2D43DECC0E}" destId="{DAD9120D-70FB-4903-BC32-AD8DD05E56BD}" srcOrd="0" destOrd="0" parTransId="{6A80FC73-0580-4F97-A377-5EE5BADD441D}" sibTransId="{7F38A82F-045F-4E74-95FE-9F1F8DF70138}"/>
    <dgm:cxn modelId="{CE03BD53-3B17-44F8-A2C8-061A211578A8}" type="presOf" srcId="{94642438-E778-407F-9165-A61D4A5BC48E}" destId="{0D194AC2-0086-4373-B43A-5A26221B35EF}" srcOrd="0" destOrd="0" presId="urn:microsoft.com/office/officeart/2005/8/layout/chevron2"/>
    <dgm:cxn modelId="{95EE232B-F0A6-4DBE-B936-A53CFE11142D}" type="presOf" srcId="{059CEA87-3AE6-4E95-9184-59EE27026706}" destId="{766C4FEC-FA85-448B-84D8-D78229FB9F85}" srcOrd="0" destOrd="0" presId="urn:microsoft.com/office/officeart/2005/8/layout/chevron2"/>
    <dgm:cxn modelId="{368AE184-5193-4096-BC87-866C311D9DCE}" type="presOf" srcId="{044381D9-BA58-4CF8-B4E5-BB53A7CC188A}" destId="{A932A372-FB00-4C7F-B0FC-93270392037A}" srcOrd="0" destOrd="0" presId="urn:microsoft.com/office/officeart/2005/8/layout/chevron2"/>
    <dgm:cxn modelId="{2D092889-57DA-4AAE-AF9C-CAFC1E0B8108}" srcId="{AC80ADFD-7FE3-4D37-9153-A24B89570245}" destId="{94642438-E778-407F-9165-A61D4A5BC48E}" srcOrd="0" destOrd="0" parTransId="{A3EAAE1F-6295-4480-ADF9-C8729680D566}" sibTransId="{FAF103E0-FB71-4163-8426-E4F910FBF6C4}"/>
    <dgm:cxn modelId="{A1D01046-1596-46F3-B34A-9DBF75B3E27A}" srcId="{059CEA87-3AE6-4E95-9184-59EE27026706}" destId="{AC80ADFD-7FE3-4D37-9153-A24B89570245}" srcOrd="0" destOrd="0" parTransId="{053B8119-7833-4BF1-809D-5EA648DE3CDF}" sibTransId="{671EC2EF-5C74-4D82-BAB6-4738252983BD}"/>
    <dgm:cxn modelId="{B39CEF4B-9372-4A86-A58E-7DC2AC89A30F}" type="presOf" srcId="{56408C94-114D-4892-AD68-1CBCEAAD5D71}" destId="{0D194AC2-0086-4373-B43A-5A26221B35EF}" srcOrd="0" destOrd="1" presId="urn:microsoft.com/office/officeart/2005/8/layout/chevron2"/>
    <dgm:cxn modelId="{9965564C-703C-430E-930C-7F7D6BC30A9B}" type="presOf" srcId="{DAD9120D-70FB-4903-BC32-AD8DD05E56BD}" destId="{5E01A6EF-29C8-4A69-9C99-8E437500623D}" srcOrd="0" destOrd="0" presId="urn:microsoft.com/office/officeart/2005/8/layout/chevron2"/>
    <dgm:cxn modelId="{F836682B-56A6-4C81-8F62-548F00210D37}" srcId="{059CEA87-3AE6-4E95-9184-59EE27026706}" destId="{044381D9-BA58-4CF8-B4E5-BB53A7CC188A}" srcOrd="2" destOrd="0" parTransId="{B769B8F4-1BE7-4CF9-BDC2-8732CBF7EB76}" sibTransId="{AEB25FEA-340D-4095-AFF8-1F8B545938A1}"/>
    <dgm:cxn modelId="{EE12E57F-7B58-48BB-A5B9-88C67F20CF7A}" type="presOf" srcId="{AC80ADFD-7FE3-4D37-9153-A24B89570245}" destId="{BC1C3FAA-36C8-43F7-A1E7-4B7AF02D34C0}" srcOrd="0" destOrd="0" presId="urn:microsoft.com/office/officeart/2005/8/layout/chevron2"/>
    <dgm:cxn modelId="{81133CBC-824D-4FB8-AE8A-81A3DF71603D}" srcId="{AC80ADFD-7FE3-4D37-9153-A24B89570245}" destId="{56408C94-114D-4892-AD68-1CBCEAAD5D71}" srcOrd="1" destOrd="0" parTransId="{0717E5F4-3BD0-486B-922E-DCCA4AC6523C}" sibTransId="{60AF00A6-5939-44DB-97FF-BF133F4CD5EA}"/>
    <dgm:cxn modelId="{8AE9ABF0-48FC-44DB-8293-F6DF2867AA4A}" srcId="{044381D9-BA58-4CF8-B4E5-BB53A7CC188A}" destId="{8B3A751A-8DBB-4F4C-822A-54008BA6F489}" srcOrd="0" destOrd="0" parTransId="{04322DE3-2732-4912-8254-A9E7D54534E0}" sibTransId="{C7FDEB5B-4190-4D08-9A3C-277A10F7D0DE}"/>
    <dgm:cxn modelId="{3C2B7B98-F78E-400D-B494-B5F75C107342}" type="presParOf" srcId="{766C4FEC-FA85-448B-84D8-D78229FB9F85}" destId="{04E6FA35-3713-4FEA-B6F8-AFB470F910B1}" srcOrd="0" destOrd="0" presId="urn:microsoft.com/office/officeart/2005/8/layout/chevron2"/>
    <dgm:cxn modelId="{25ED8167-CE2F-4722-AA51-A0EF62173D92}" type="presParOf" srcId="{04E6FA35-3713-4FEA-B6F8-AFB470F910B1}" destId="{BC1C3FAA-36C8-43F7-A1E7-4B7AF02D34C0}" srcOrd="0" destOrd="0" presId="urn:microsoft.com/office/officeart/2005/8/layout/chevron2"/>
    <dgm:cxn modelId="{29B1A806-7962-4E94-96BB-A3CD8DD94041}" type="presParOf" srcId="{04E6FA35-3713-4FEA-B6F8-AFB470F910B1}" destId="{0D194AC2-0086-4373-B43A-5A26221B35EF}" srcOrd="1" destOrd="0" presId="urn:microsoft.com/office/officeart/2005/8/layout/chevron2"/>
    <dgm:cxn modelId="{9177E183-A0AC-4667-8A20-E3E93E577E66}" type="presParOf" srcId="{766C4FEC-FA85-448B-84D8-D78229FB9F85}" destId="{3BFCEAFF-FAE0-4B97-97DA-3B3B618DACAA}" srcOrd="1" destOrd="0" presId="urn:microsoft.com/office/officeart/2005/8/layout/chevron2"/>
    <dgm:cxn modelId="{5EE4320A-4890-4478-A080-72D318F0E862}" type="presParOf" srcId="{766C4FEC-FA85-448B-84D8-D78229FB9F85}" destId="{D6D58D25-646B-4ED4-A8B5-AD3D041ED51E}" srcOrd="2" destOrd="0" presId="urn:microsoft.com/office/officeart/2005/8/layout/chevron2"/>
    <dgm:cxn modelId="{370FCF1E-4B41-4B7C-8565-879778EDE1A4}" type="presParOf" srcId="{D6D58D25-646B-4ED4-A8B5-AD3D041ED51E}" destId="{52DF4400-790F-4AE4-9D8D-1A4E0E17AC00}" srcOrd="0" destOrd="0" presId="urn:microsoft.com/office/officeart/2005/8/layout/chevron2"/>
    <dgm:cxn modelId="{F91CEA29-45E9-4B05-9934-4A3E58B478A9}" type="presParOf" srcId="{D6D58D25-646B-4ED4-A8B5-AD3D041ED51E}" destId="{5E01A6EF-29C8-4A69-9C99-8E437500623D}" srcOrd="1" destOrd="0" presId="urn:microsoft.com/office/officeart/2005/8/layout/chevron2"/>
    <dgm:cxn modelId="{22491895-1A94-4062-8AFC-A7B3E29877BC}" type="presParOf" srcId="{766C4FEC-FA85-448B-84D8-D78229FB9F85}" destId="{150D5750-6AC5-4C35-9BE6-333087CB70C1}" srcOrd="3" destOrd="0" presId="urn:microsoft.com/office/officeart/2005/8/layout/chevron2"/>
    <dgm:cxn modelId="{9B11D068-90F2-4145-A98A-C919BF04BB26}" type="presParOf" srcId="{766C4FEC-FA85-448B-84D8-D78229FB9F85}" destId="{F09CF8EA-0910-4AB1-8240-CA6D34FE49FC}" srcOrd="4" destOrd="0" presId="urn:microsoft.com/office/officeart/2005/8/layout/chevron2"/>
    <dgm:cxn modelId="{B68FF416-D3D1-429E-940F-5DB8593B7596}" type="presParOf" srcId="{F09CF8EA-0910-4AB1-8240-CA6D34FE49FC}" destId="{A932A372-FB00-4C7F-B0FC-93270392037A}" srcOrd="0" destOrd="0" presId="urn:microsoft.com/office/officeart/2005/8/layout/chevron2"/>
    <dgm:cxn modelId="{50961959-055F-4098-B0D0-1AEDF9F4E741}" type="presParOf" srcId="{F09CF8EA-0910-4AB1-8240-CA6D34FE49FC}" destId="{4C1B4A6D-BBDE-4305-9293-8DC3E3643BA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71BFA2-9993-40F6-8AB6-0CB929B23B24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2C147C3-6D79-45C9-ACAF-6BBB9EBCF0EF}">
      <dgm:prSet phldrT="[Текст]"/>
      <dgm:spPr/>
      <dgm:t>
        <a:bodyPr/>
        <a:lstStyle/>
        <a:p>
          <a:endParaRPr lang="ru-RU" dirty="0"/>
        </a:p>
      </dgm:t>
    </dgm:pt>
    <dgm:pt modelId="{3FBF8AB6-645B-4770-AA63-4939FC5DD3F2}" type="parTrans" cxnId="{293A2C2E-B1D0-4731-A246-1C369355F644}">
      <dgm:prSet/>
      <dgm:spPr/>
      <dgm:t>
        <a:bodyPr/>
        <a:lstStyle/>
        <a:p>
          <a:endParaRPr lang="ru-RU"/>
        </a:p>
      </dgm:t>
    </dgm:pt>
    <dgm:pt modelId="{9ACA24B4-CE05-4325-865D-4EC356033E6C}" type="sibTrans" cxnId="{293A2C2E-B1D0-4731-A246-1C369355F644}">
      <dgm:prSet/>
      <dgm:spPr/>
      <dgm:t>
        <a:bodyPr/>
        <a:lstStyle/>
        <a:p>
          <a:endParaRPr lang="ru-RU"/>
        </a:p>
      </dgm:t>
    </dgm:pt>
    <dgm:pt modelId="{1ED7AC69-0B9A-405D-8B1D-59F343EEF024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плохо откликаются на речь, любят слишком громкую музыку или сами создают шум, не понимают, где находится звуковой источник, постоянно переспрашивают; 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ECE4FB9B-764E-48F8-8EFF-EC0281537E3F}" type="parTrans" cxnId="{D9034C58-E64C-4211-9C47-9ACFD4D13964}">
      <dgm:prSet/>
      <dgm:spPr/>
      <dgm:t>
        <a:bodyPr/>
        <a:lstStyle/>
        <a:p>
          <a:endParaRPr lang="ru-RU"/>
        </a:p>
      </dgm:t>
    </dgm:pt>
    <dgm:pt modelId="{340474FE-BF60-4330-AADA-AD3075843C29}" type="sibTrans" cxnId="{D9034C58-E64C-4211-9C47-9ACFD4D13964}">
      <dgm:prSet/>
      <dgm:spPr/>
      <dgm:t>
        <a:bodyPr/>
        <a:lstStyle/>
        <a:p>
          <a:endParaRPr lang="ru-RU"/>
        </a:p>
      </dgm:t>
    </dgm:pt>
    <dgm:pt modelId="{F1789FD5-CF4F-4CF1-A68D-EC73854673F8}">
      <dgm:prSet phldrT="[Текст]"/>
      <dgm:spPr/>
      <dgm:t>
        <a:bodyPr/>
        <a:lstStyle/>
        <a:p>
          <a:endParaRPr lang="ru-RU" dirty="0"/>
        </a:p>
      </dgm:t>
    </dgm:pt>
    <dgm:pt modelId="{BCA05DDA-B0C0-4AF2-B1F7-9251AE7B423D}" type="parTrans" cxnId="{50760F8B-1895-4D1D-936F-BD2696102CCE}">
      <dgm:prSet/>
      <dgm:spPr/>
      <dgm:t>
        <a:bodyPr/>
        <a:lstStyle/>
        <a:p>
          <a:endParaRPr lang="ru-RU"/>
        </a:p>
      </dgm:t>
    </dgm:pt>
    <dgm:pt modelId="{4D2B4803-6E98-464C-A0A9-E811B49F6FB0}" type="sibTrans" cxnId="{50760F8B-1895-4D1D-936F-BD2696102CCE}">
      <dgm:prSet/>
      <dgm:spPr/>
      <dgm:t>
        <a:bodyPr/>
        <a:lstStyle/>
        <a:p>
          <a:endParaRPr lang="ru-RU"/>
        </a:p>
      </dgm:t>
    </dgm:pt>
    <dgm:pt modelId="{04E27DD7-01CC-42AD-B7BA-15EEAA38DF9D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 громкость шума преувеличивается, окружающие звуки воспринимаются как искаженные и спутанные; 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53B78064-67C1-42F8-9B8E-C0BBBA9A9163}" type="parTrans" cxnId="{46750E08-4C3A-4B8D-9A0A-3ED42BF85DA3}">
      <dgm:prSet/>
      <dgm:spPr/>
      <dgm:t>
        <a:bodyPr/>
        <a:lstStyle/>
        <a:p>
          <a:endParaRPr lang="ru-RU"/>
        </a:p>
      </dgm:t>
    </dgm:pt>
    <dgm:pt modelId="{22EB710F-08F1-464C-AE9D-9D0955AF7366}" type="sibTrans" cxnId="{46750E08-4C3A-4B8D-9A0A-3ED42BF85DA3}">
      <dgm:prSet/>
      <dgm:spPr/>
      <dgm:t>
        <a:bodyPr/>
        <a:lstStyle/>
        <a:p>
          <a:endParaRPr lang="ru-RU"/>
        </a:p>
      </dgm:t>
    </dgm:pt>
    <dgm:pt modelId="{ABAD1957-92A0-475A-9488-E04CE56A53A9}">
      <dgm:prSet phldrT="[Текст]"/>
      <dgm:spPr/>
      <dgm:t>
        <a:bodyPr/>
        <a:lstStyle/>
        <a:p>
          <a:endParaRPr lang="ru-RU" dirty="0"/>
        </a:p>
      </dgm:t>
    </dgm:pt>
    <dgm:pt modelId="{9D34642D-0D00-4A1A-9843-7C7E8444D7CE}" type="parTrans" cxnId="{81472298-C363-474A-A0DD-C66848BE49C5}">
      <dgm:prSet/>
      <dgm:spPr/>
      <dgm:t>
        <a:bodyPr/>
        <a:lstStyle/>
        <a:p>
          <a:endParaRPr lang="ru-RU"/>
        </a:p>
      </dgm:t>
    </dgm:pt>
    <dgm:pt modelId="{C5DE4CB0-34DD-4820-8BC5-B956455916B0}" type="sibTrans" cxnId="{81472298-C363-474A-A0DD-C66848BE49C5}">
      <dgm:prSet/>
      <dgm:spPr/>
      <dgm:t>
        <a:bodyPr/>
        <a:lstStyle/>
        <a:p>
          <a:endParaRPr lang="ru-RU"/>
        </a:p>
      </dgm:t>
    </dgm:pt>
    <dgm:pt modelId="{1B8127EF-9881-4620-85B1-61DD92D6290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ребенок не распознает определенные звуки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E1755CBF-AB2A-4E0D-B228-5D48EB96F6BB}" type="parTrans" cxnId="{62992D60-1835-4CAB-B14B-2F67F325D06D}">
      <dgm:prSet/>
      <dgm:spPr/>
      <dgm:t>
        <a:bodyPr/>
        <a:lstStyle/>
        <a:p>
          <a:endParaRPr lang="ru-RU"/>
        </a:p>
      </dgm:t>
    </dgm:pt>
    <dgm:pt modelId="{610A05C7-A143-4665-B55C-2C9767A10237}" type="sibTrans" cxnId="{62992D60-1835-4CAB-B14B-2F67F325D06D}">
      <dgm:prSet/>
      <dgm:spPr/>
      <dgm:t>
        <a:bodyPr/>
        <a:lstStyle/>
        <a:p>
          <a:endParaRPr lang="ru-RU"/>
        </a:p>
      </dgm:t>
    </dgm:pt>
    <dgm:pt modelId="{A49D64AF-6D4D-464E-9991-49A3F4D79BCE}" type="pres">
      <dgm:prSet presAssocID="{C271BFA2-9993-40F6-8AB6-0CB929B23B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06C159-B766-4B62-B6D5-FE20C065C14E}" type="pres">
      <dgm:prSet presAssocID="{F2C147C3-6D79-45C9-ACAF-6BBB9EBCF0EF}" presName="composite" presStyleCnt="0"/>
      <dgm:spPr/>
    </dgm:pt>
    <dgm:pt modelId="{9492D6AC-34EB-4FB5-A9EC-62CA0BC37D32}" type="pres">
      <dgm:prSet presAssocID="{F2C147C3-6D79-45C9-ACAF-6BBB9EBCF0E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FBC0C-5A29-4302-94B0-47AEA106CB34}" type="pres">
      <dgm:prSet presAssocID="{F2C147C3-6D79-45C9-ACAF-6BBB9EBCF0E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DE4D4-B635-4FB4-A803-04C6382B7A5C}" type="pres">
      <dgm:prSet presAssocID="{9ACA24B4-CE05-4325-865D-4EC356033E6C}" presName="sp" presStyleCnt="0"/>
      <dgm:spPr/>
    </dgm:pt>
    <dgm:pt modelId="{85F5B320-8D08-4200-B777-73D7144B1DD0}" type="pres">
      <dgm:prSet presAssocID="{F1789FD5-CF4F-4CF1-A68D-EC73854673F8}" presName="composite" presStyleCnt="0"/>
      <dgm:spPr/>
    </dgm:pt>
    <dgm:pt modelId="{B003A6E2-0BE4-448E-B755-0928056A3717}" type="pres">
      <dgm:prSet presAssocID="{F1789FD5-CF4F-4CF1-A68D-EC73854673F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4DB27-AD26-45BF-8C7E-FC4204A39482}" type="pres">
      <dgm:prSet presAssocID="{F1789FD5-CF4F-4CF1-A68D-EC73854673F8}" presName="descendantText" presStyleLbl="alignAcc1" presStyleIdx="1" presStyleCnt="3" custLinFactNeighborX="-275" custLinFactNeighborY="-2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1107B-58CE-49B9-B654-E2DDB2194852}" type="pres">
      <dgm:prSet presAssocID="{4D2B4803-6E98-464C-A0A9-E811B49F6FB0}" presName="sp" presStyleCnt="0"/>
      <dgm:spPr/>
    </dgm:pt>
    <dgm:pt modelId="{61B4AE6E-A3C2-462F-9D63-846564EAF113}" type="pres">
      <dgm:prSet presAssocID="{ABAD1957-92A0-475A-9488-E04CE56A53A9}" presName="composite" presStyleCnt="0"/>
      <dgm:spPr/>
    </dgm:pt>
    <dgm:pt modelId="{039A79CF-FC51-44A0-BD7B-2434AABD7201}" type="pres">
      <dgm:prSet presAssocID="{ABAD1957-92A0-475A-9488-E04CE56A53A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10214-F8A3-4188-BA4E-42D0731D01A2}" type="pres">
      <dgm:prSet presAssocID="{ABAD1957-92A0-475A-9488-E04CE56A53A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DAAF88-7569-4320-8A60-63AC4CB2B94A}" type="presOf" srcId="{F1789FD5-CF4F-4CF1-A68D-EC73854673F8}" destId="{B003A6E2-0BE4-448E-B755-0928056A3717}" srcOrd="0" destOrd="0" presId="urn:microsoft.com/office/officeart/2005/8/layout/chevron2"/>
    <dgm:cxn modelId="{50760F8B-1895-4D1D-936F-BD2696102CCE}" srcId="{C271BFA2-9993-40F6-8AB6-0CB929B23B24}" destId="{F1789FD5-CF4F-4CF1-A68D-EC73854673F8}" srcOrd="1" destOrd="0" parTransId="{BCA05DDA-B0C0-4AF2-B1F7-9251AE7B423D}" sibTransId="{4D2B4803-6E98-464C-A0A9-E811B49F6FB0}"/>
    <dgm:cxn modelId="{46750E08-4C3A-4B8D-9A0A-3ED42BF85DA3}" srcId="{F1789FD5-CF4F-4CF1-A68D-EC73854673F8}" destId="{04E27DD7-01CC-42AD-B7BA-15EEAA38DF9D}" srcOrd="0" destOrd="0" parTransId="{53B78064-67C1-42F8-9B8E-C0BBBA9A9163}" sibTransId="{22EB710F-08F1-464C-AE9D-9D0955AF7366}"/>
    <dgm:cxn modelId="{BFD22CFD-D54A-4217-BCBC-898BD16FB05C}" type="presOf" srcId="{C271BFA2-9993-40F6-8AB6-0CB929B23B24}" destId="{A49D64AF-6D4D-464E-9991-49A3F4D79BCE}" srcOrd="0" destOrd="0" presId="urn:microsoft.com/office/officeart/2005/8/layout/chevron2"/>
    <dgm:cxn modelId="{8B00E96A-DA53-481B-9311-8C5466379383}" type="presOf" srcId="{04E27DD7-01CC-42AD-B7BA-15EEAA38DF9D}" destId="{D824DB27-AD26-45BF-8C7E-FC4204A39482}" srcOrd="0" destOrd="0" presId="urn:microsoft.com/office/officeart/2005/8/layout/chevron2"/>
    <dgm:cxn modelId="{81472298-C363-474A-A0DD-C66848BE49C5}" srcId="{C271BFA2-9993-40F6-8AB6-0CB929B23B24}" destId="{ABAD1957-92A0-475A-9488-E04CE56A53A9}" srcOrd="2" destOrd="0" parTransId="{9D34642D-0D00-4A1A-9843-7C7E8444D7CE}" sibTransId="{C5DE4CB0-34DD-4820-8BC5-B956455916B0}"/>
    <dgm:cxn modelId="{D128883B-9C70-4996-8BB4-C01CEFC45BBE}" type="presOf" srcId="{F2C147C3-6D79-45C9-ACAF-6BBB9EBCF0EF}" destId="{9492D6AC-34EB-4FB5-A9EC-62CA0BC37D32}" srcOrd="0" destOrd="0" presId="urn:microsoft.com/office/officeart/2005/8/layout/chevron2"/>
    <dgm:cxn modelId="{2805308E-3671-4C77-A20D-61B27A8D4110}" type="presOf" srcId="{1ED7AC69-0B9A-405D-8B1D-59F343EEF024}" destId="{2B8FBC0C-5A29-4302-94B0-47AEA106CB34}" srcOrd="0" destOrd="0" presId="urn:microsoft.com/office/officeart/2005/8/layout/chevron2"/>
    <dgm:cxn modelId="{293A2C2E-B1D0-4731-A246-1C369355F644}" srcId="{C271BFA2-9993-40F6-8AB6-0CB929B23B24}" destId="{F2C147C3-6D79-45C9-ACAF-6BBB9EBCF0EF}" srcOrd="0" destOrd="0" parTransId="{3FBF8AB6-645B-4770-AA63-4939FC5DD3F2}" sibTransId="{9ACA24B4-CE05-4325-865D-4EC356033E6C}"/>
    <dgm:cxn modelId="{D9034C58-E64C-4211-9C47-9ACFD4D13964}" srcId="{F2C147C3-6D79-45C9-ACAF-6BBB9EBCF0EF}" destId="{1ED7AC69-0B9A-405D-8B1D-59F343EEF024}" srcOrd="0" destOrd="0" parTransId="{ECE4FB9B-764E-48F8-8EFF-EC0281537E3F}" sibTransId="{340474FE-BF60-4330-AADA-AD3075843C29}"/>
    <dgm:cxn modelId="{BC864F4B-649C-4F89-A2AC-D5A052E96EE1}" type="presOf" srcId="{ABAD1957-92A0-475A-9488-E04CE56A53A9}" destId="{039A79CF-FC51-44A0-BD7B-2434AABD7201}" srcOrd="0" destOrd="0" presId="urn:microsoft.com/office/officeart/2005/8/layout/chevron2"/>
    <dgm:cxn modelId="{49F283C2-0E1A-4439-B3CF-61664BE78D6D}" type="presOf" srcId="{1B8127EF-9881-4620-85B1-61DD92D62909}" destId="{78310214-F8A3-4188-BA4E-42D0731D01A2}" srcOrd="0" destOrd="0" presId="urn:microsoft.com/office/officeart/2005/8/layout/chevron2"/>
    <dgm:cxn modelId="{62992D60-1835-4CAB-B14B-2F67F325D06D}" srcId="{ABAD1957-92A0-475A-9488-E04CE56A53A9}" destId="{1B8127EF-9881-4620-85B1-61DD92D62909}" srcOrd="0" destOrd="0" parTransId="{E1755CBF-AB2A-4E0D-B228-5D48EB96F6BB}" sibTransId="{610A05C7-A143-4665-B55C-2C9767A10237}"/>
    <dgm:cxn modelId="{39296FA1-74C1-4853-9585-A61B9306414A}" type="presParOf" srcId="{A49D64AF-6D4D-464E-9991-49A3F4D79BCE}" destId="{1B06C159-B766-4B62-B6D5-FE20C065C14E}" srcOrd="0" destOrd="0" presId="urn:microsoft.com/office/officeart/2005/8/layout/chevron2"/>
    <dgm:cxn modelId="{92228FBC-C9F0-4A6C-93E6-2391C04DD492}" type="presParOf" srcId="{1B06C159-B766-4B62-B6D5-FE20C065C14E}" destId="{9492D6AC-34EB-4FB5-A9EC-62CA0BC37D32}" srcOrd="0" destOrd="0" presId="urn:microsoft.com/office/officeart/2005/8/layout/chevron2"/>
    <dgm:cxn modelId="{84AE4F36-DB9D-41C2-8D47-75B1FFD0A937}" type="presParOf" srcId="{1B06C159-B766-4B62-B6D5-FE20C065C14E}" destId="{2B8FBC0C-5A29-4302-94B0-47AEA106CB34}" srcOrd="1" destOrd="0" presId="urn:microsoft.com/office/officeart/2005/8/layout/chevron2"/>
    <dgm:cxn modelId="{B822B06F-07D4-4146-99BD-56E862A2FD24}" type="presParOf" srcId="{A49D64AF-6D4D-464E-9991-49A3F4D79BCE}" destId="{58ADE4D4-B635-4FB4-A803-04C6382B7A5C}" srcOrd="1" destOrd="0" presId="urn:microsoft.com/office/officeart/2005/8/layout/chevron2"/>
    <dgm:cxn modelId="{73572CA7-CAE4-4F0D-8BA0-91FAFC6A0EFC}" type="presParOf" srcId="{A49D64AF-6D4D-464E-9991-49A3F4D79BCE}" destId="{85F5B320-8D08-4200-B777-73D7144B1DD0}" srcOrd="2" destOrd="0" presId="urn:microsoft.com/office/officeart/2005/8/layout/chevron2"/>
    <dgm:cxn modelId="{1E52A290-D2D5-4397-89D7-0C0373D71203}" type="presParOf" srcId="{85F5B320-8D08-4200-B777-73D7144B1DD0}" destId="{B003A6E2-0BE4-448E-B755-0928056A3717}" srcOrd="0" destOrd="0" presId="urn:microsoft.com/office/officeart/2005/8/layout/chevron2"/>
    <dgm:cxn modelId="{E5FB0357-422A-4679-BE93-730CF32D9207}" type="presParOf" srcId="{85F5B320-8D08-4200-B777-73D7144B1DD0}" destId="{D824DB27-AD26-45BF-8C7E-FC4204A39482}" srcOrd="1" destOrd="0" presId="urn:microsoft.com/office/officeart/2005/8/layout/chevron2"/>
    <dgm:cxn modelId="{6EA38BAF-01DD-4FD8-92EA-4B158A832D9A}" type="presParOf" srcId="{A49D64AF-6D4D-464E-9991-49A3F4D79BCE}" destId="{7631107B-58CE-49B9-B654-E2DDB2194852}" srcOrd="3" destOrd="0" presId="urn:microsoft.com/office/officeart/2005/8/layout/chevron2"/>
    <dgm:cxn modelId="{118C5B91-FC39-43D9-9269-5A4D96D3FA47}" type="presParOf" srcId="{A49D64AF-6D4D-464E-9991-49A3F4D79BCE}" destId="{61B4AE6E-A3C2-462F-9D63-846564EAF113}" srcOrd="4" destOrd="0" presId="urn:microsoft.com/office/officeart/2005/8/layout/chevron2"/>
    <dgm:cxn modelId="{82CBF68E-CC71-4227-9AD4-E3C3C7904FC1}" type="presParOf" srcId="{61B4AE6E-A3C2-462F-9D63-846564EAF113}" destId="{039A79CF-FC51-44A0-BD7B-2434AABD7201}" srcOrd="0" destOrd="0" presId="urn:microsoft.com/office/officeart/2005/8/layout/chevron2"/>
    <dgm:cxn modelId="{1EF0B2B6-8C9F-40D8-B844-92409FF7A3CE}" type="presParOf" srcId="{61B4AE6E-A3C2-462F-9D63-846564EAF113}" destId="{78310214-F8A3-4188-BA4E-42D0731D01A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9A3E0E-DB7C-4E5C-A52D-AE7111D2D3DA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7AFE39F-D643-491F-B796-BA5D42A2B941}">
      <dgm:prSet phldrT="[Текст]"/>
      <dgm:spPr/>
      <dgm:t>
        <a:bodyPr/>
        <a:lstStyle/>
        <a:p>
          <a:endParaRPr lang="ru-RU" dirty="0"/>
        </a:p>
      </dgm:t>
    </dgm:pt>
    <dgm:pt modelId="{F8B18C6B-4991-4458-9F0F-D5E2816D2B06}" type="parTrans" cxnId="{FAD7E2B6-2D76-4030-A67A-0C37DE97409A}">
      <dgm:prSet/>
      <dgm:spPr/>
      <dgm:t>
        <a:bodyPr/>
        <a:lstStyle/>
        <a:p>
          <a:endParaRPr lang="ru-RU"/>
        </a:p>
      </dgm:t>
    </dgm:pt>
    <dgm:pt modelId="{4C015237-C6BC-42CD-B05D-CE2C46DE25FD}" type="sibTrans" cxnId="{FAD7E2B6-2D76-4030-A67A-0C37DE97409A}">
      <dgm:prSet/>
      <dgm:spPr/>
      <dgm:t>
        <a:bodyPr/>
        <a:lstStyle/>
        <a:p>
          <a:endParaRPr lang="ru-RU"/>
        </a:p>
      </dgm:t>
    </dgm:pt>
    <dgm:pt modelId="{5D01AFDB-4EF9-4C25-A469-52A756C39F5E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некоторые виды вкуса и продукты воспринимаются как слишком интенсивные и невыносимые; 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DC8FFBED-4077-4B6A-BB12-8123E61EEAAB}" type="parTrans" cxnId="{3B1C3694-09B1-45D9-A34B-FDFB44EAA86F}">
      <dgm:prSet/>
      <dgm:spPr/>
      <dgm:t>
        <a:bodyPr/>
        <a:lstStyle/>
        <a:p>
          <a:endParaRPr lang="ru-RU"/>
        </a:p>
      </dgm:t>
    </dgm:pt>
    <dgm:pt modelId="{AC52B3EB-6A0F-4BC8-95C8-D996EC738E5B}" type="sibTrans" cxnId="{3B1C3694-09B1-45D9-A34B-FDFB44EAA86F}">
      <dgm:prSet/>
      <dgm:spPr/>
      <dgm:t>
        <a:bodyPr/>
        <a:lstStyle/>
        <a:p>
          <a:endParaRPr lang="ru-RU"/>
        </a:p>
      </dgm:t>
    </dgm:pt>
    <dgm:pt modelId="{155398A5-3CAC-47C8-B739-3121C2AE8032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предпочитают есть пищу с ярко выраженным вкусом;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7334AB85-56B9-4508-83E6-400C57591D95}" type="parTrans" cxnId="{ACC0DD48-2A69-4C26-BBAE-82D8FB7CA73D}">
      <dgm:prSet/>
      <dgm:spPr/>
      <dgm:t>
        <a:bodyPr/>
        <a:lstStyle/>
        <a:p>
          <a:endParaRPr lang="ru-RU"/>
        </a:p>
      </dgm:t>
    </dgm:pt>
    <dgm:pt modelId="{66400A4F-3BD4-4A43-9018-A4159B381AE5}" type="sibTrans" cxnId="{ACC0DD48-2A69-4C26-BBAE-82D8FB7CA73D}">
      <dgm:prSet/>
      <dgm:spPr/>
      <dgm:t>
        <a:bodyPr/>
        <a:lstStyle/>
        <a:p>
          <a:endParaRPr lang="ru-RU"/>
        </a:p>
      </dgm:t>
    </dgm:pt>
    <dgm:pt modelId="{95B3A510-0C22-4CCC-ACE0-22134A4DAC25}">
      <dgm:prSet phldrT="[Текст]"/>
      <dgm:spPr/>
      <dgm:t>
        <a:bodyPr/>
        <a:lstStyle/>
        <a:p>
          <a:endParaRPr lang="ru-RU" dirty="0"/>
        </a:p>
      </dgm:t>
    </dgm:pt>
    <dgm:pt modelId="{7AFB5941-E7B8-428E-A019-179EC12F6B4E}" type="parTrans" cxnId="{317CDF6C-BF0B-45C3-ACC8-0E0E14FBE51D}">
      <dgm:prSet/>
      <dgm:spPr/>
      <dgm:t>
        <a:bodyPr/>
        <a:lstStyle/>
        <a:p>
          <a:endParaRPr lang="ru-RU"/>
        </a:p>
      </dgm:t>
    </dgm:pt>
    <dgm:pt modelId="{F79D0C81-2323-4E5B-A57D-5B84A7E7146A}" type="sibTrans" cxnId="{317CDF6C-BF0B-45C3-ACC8-0E0E14FBE51D}">
      <dgm:prSet/>
      <dgm:spPr/>
      <dgm:t>
        <a:bodyPr/>
        <a:lstStyle/>
        <a:p>
          <a:endParaRPr lang="ru-RU"/>
        </a:p>
      </dgm:t>
    </dgm:pt>
    <dgm:pt modelId="{12E740F8-D354-4EA7-9AFA-15F961025E2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- определенная структура еды вызывает дискомфорт или же наоборот, имеется потребность есть буквально все – землю, траву, ткань, зубную пасту. 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8D087E00-685D-42A5-BCE9-3592401A5146}" type="parTrans" cxnId="{64E37073-8B94-43E5-9AD2-270B12C8354B}">
      <dgm:prSet/>
      <dgm:spPr/>
      <dgm:t>
        <a:bodyPr/>
        <a:lstStyle/>
        <a:p>
          <a:endParaRPr lang="ru-RU"/>
        </a:p>
      </dgm:t>
    </dgm:pt>
    <dgm:pt modelId="{62005E7A-9538-480D-8593-AE4FDDAB0570}" type="sibTrans" cxnId="{64E37073-8B94-43E5-9AD2-270B12C8354B}">
      <dgm:prSet/>
      <dgm:spPr/>
      <dgm:t>
        <a:bodyPr/>
        <a:lstStyle/>
        <a:p>
          <a:endParaRPr lang="ru-RU"/>
        </a:p>
      </dgm:t>
    </dgm:pt>
    <dgm:pt modelId="{920B18AD-D71E-45A7-82F2-31757E68FB2A}">
      <dgm:prSet phldrT="[Текст]"/>
      <dgm:spPr/>
      <dgm:t>
        <a:bodyPr/>
        <a:lstStyle/>
        <a:p>
          <a:endParaRPr lang="ru-RU" dirty="0"/>
        </a:p>
      </dgm:t>
    </dgm:pt>
    <dgm:pt modelId="{669CED7E-6913-44DC-9EA0-4F6176A917CC}" type="sibTrans" cxnId="{16AD7D3D-62AD-44B2-B7CE-05DE87C30133}">
      <dgm:prSet/>
      <dgm:spPr/>
      <dgm:t>
        <a:bodyPr/>
        <a:lstStyle/>
        <a:p>
          <a:endParaRPr lang="ru-RU"/>
        </a:p>
      </dgm:t>
    </dgm:pt>
    <dgm:pt modelId="{AA139D09-1212-48BB-B96B-E1327207F7C2}" type="parTrans" cxnId="{16AD7D3D-62AD-44B2-B7CE-05DE87C30133}">
      <dgm:prSet/>
      <dgm:spPr/>
      <dgm:t>
        <a:bodyPr/>
        <a:lstStyle/>
        <a:p>
          <a:endParaRPr lang="ru-RU"/>
        </a:p>
      </dgm:t>
    </dgm:pt>
    <dgm:pt modelId="{D8025D41-0E7F-4354-9852-5AAD237C1E5A}" type="pres">
      <dgm:prSet presAssocID="{499A3E0E-DB7C-4E5C-A52D-AE7111D2D3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EABDF9-EBB9-4883-98E7-4BCA6FA673FA}" type="pres">
      <dgm:prSet presAssocID="{07AFE39F-D643-491F-B796-BA5D42A2B941}" presName="composite" presStyleCnt="0"/>
      <dgm:spPr/>
    </dgm:pt>
    <dgm:pt modelId="{841D3DBF-AB86-4D78-92EE-308ABB27B002}" type="pres">
      <dgm:prSet presAssocID="{07AFE39F-D643-491F-B796-BA5D42A2B94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82C36-DAEF-443E-AE2E-5D343C6BCFA6}" type="pres">
      <dgm:prSet presAssocID="{07AFE39F-D643-491F-B796-BA5D42A2B94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29D56-3A22-447C-B7E7-FC87A639F22D}" type="pres">
      <dgm:prSet presAssocID="{4C015237-C6BC-42CD-B05D-CE2C46DE25FD}" presName="sp" presStyleCnt="0"/>
      <dgm:spPr/>
    </dgm:pt>
    <dgm:pt modelId="{3BE25970-2523-4855-B2CC-9E1627DAA115}" type="pres">
      <dgm:prSet presAssocID="{920B18AD-D71E-45A7-82F2-31757E68FB2A}" presName="composite" presStyleCnt="0"/>
      <dgm:spPr/>
    </dgm:pt>
    <dgm:pt modelId="{91DAFD7C-2F46-416C-B02F-4322771D29D5}" type="pres">
      <dgm:prSet presAssocID="{920B18AD-D71E-45A7-82F2-31757E68FB2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6F82D-57D1-4CD0-8F97-CB27FD2B5D45}" type="pres">
      <dgm:prSet presAssocID="{920B18AD-D71E-45A7-82F2-31757E68FB2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CFA05-4409-406E-8175-4E54AE6CB601}" type="pres">
      <dgm:prSet presAssocID="{669CED7E-6913-44DC-9EA0-4F6176A917CC}" presName="sp" presStyleCnt="0"/>
      <dgm:spPr/>
    </dgm:pt>
    <dgm:pt modelId="{0C2912EB-6282-45F4-9573-B6B585E71863}" type="pres">
      <dgm:prSet presAssocID="{95B3A510-0C22-4CCC-ACE0-22134A4DAC25}" presName="composite" presStyleCnt="0"/>
      <dgm:spPr/>
    </dgm:pt>
    <dgm:pt modelId="{96109B14-ADB2-480F-88B3-6EEAFD5712C7}" type="pres">
      <dgm:prSet presAssocID="{95B3A510-0C22-4CCC-ACE0-22134A4DAC25}" presName="parentText" presStyleLbl="alignNode1" presStyleIdx="2" presStyleCnt="3" custLinFactNeighborX="-4588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79CFD-D746-4D4A-8D05-E9977D6FBF44}" type="pres">
      <dgm:prSet presAssocID="{95B3A510-0C22-4CCC-ACE0-22134A4DAC2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C0DD48-2A69-4C26-BBAE-82D8FB7CA73D}" srcId="{920B18AD-D71E-45A7-82F2-31757E68FB2A}" destId="{155398A5-3CAC-47C8-B739-3121C2AE8032}" srcOrd="0" destOrd="0" parTransId="{7334AB85-56B9-4508-83E6-400C57591D95}" sibTransId="{66400A4F-3BD4-4A43-9018-A4159B381AE5}"/>
    <dgm:cxn modelId="{FAD7E2B6-2D76-4030-A67A-0C37DE97409A}" srcId="{499A3E0E-DB7C-4E5C-A52D-AE7111D2D3DA}" destId="{07AFE39F-D643-491F-B796-BA5D42A2B941}" srcOrd="0" destOrd="0" parTransId="{F8B18C6B-4991-4458-9F0F-D5E2816D2B06}" sibTransId="{4C015237-C6BC-42CD-B05D-CE2C46DE25FD}"/>
    <dgm:cxn modelId="{380BA2B7-12BF-4E0A-9E66-556239B24F0E}" type="presOf" srcId="{07AFE39F-D643-491F-B796-BA5D42A2B941}" destId="{841D3DBF-AB86-4D78-92EE-308ABB27B002}" srcOrd="0" destOrd="0" presId="urn:microsoft.com/office/officeart/2005/8/layout/chevron2"/>
    <dgm:cxn modelId="{B9F6BCD8-69B7-4C4B-B50D-4755DD7D71A5}" type="presOf" srcId="{155398A5-3CAC-47C8-B739-3121C2AE8032}" destId="{4D06F82D-57D1-4CD0-8F97-CB27FD2B5D45}" srcOrd="0" destOrd="0" presId="urn:microsoft.com/office/officeart/2005/8/layout/chevron2"/>
    <dgm:cxn modelId="{9962271E-0F90-4FB6-9A58-3242DC1A51F3}" type="presOf" srcId="{12E740F8-D354-4EA7-9AFA-15F961025E2F}" destId="{8CA79CFD-D746-4D4A-8D05-E9977D6FBF44}" srcOrd="0" destOrd="0" presId="urn:microsoft.com/office/officeart/2005/8/layout/chevron2"/>
    <dgm:cxn modelId="{1F803FC8-74C0-435A-BB80-0CD5084ACB37}" type="presOf" srcId="{499A3E0E-DB7C-4E5C-A52D-AE7111D2D3DA}" destId="{D8025D41-0E7F-4354-9852-5AAD237C1E5A}" srcOrd="0" destOrd="0" presId="urn:microsoft.com/office/officeart/2005/8/layout/chevron2"/>
    <dgm:cxn modelId="{F37141DB-D126-49CB-9DC3-2406A4F65A5F}" type="presOf" srcId="{920B18AD-D71E-45A7-82F2-31757E68FB2A}" destId="{91DAFD7C-2F46-416C-B02F-4322771D29D5}" srcOrd="0" destOrd="0" presId="urn:microsoft.com/office/officeart/2005/8/layout/chevron2"/>
    <dgm:cxn modelId="{16AD7D3D-62AD-44B2-B7CE-05DE87C30133}" srcId="{499A3E0E-DB7C-4E5C-A52D-AE7111D2D3DA}" destId="{920B18AD-D71E-45A7-82F2-31757E68FB2A}" srcOrd="1" destOrd="0" parTransId="{AA139D09-1212-48BB-B96B-E1327207F7C2}" sibTransId="{669CED7E-6913-44DC-9EA0-4F6176A917CC}"/>
    <dgm:cxn modelId="{30DC6263-F434-493F-AA06-3851DED89C11}" type="presOf" srcId="{5D01AFDB-4EF9-4C25-A469-52A756C39F5E}" destId="{46D82C36-DAEF-443E-AE2E-5D343C6BCFA6}" srcOrd="0" destOrd="0" presId="urn:microsoft.com/office/officeart/2005/8/layout/chevron2"/>
    <dgm:cxn modelId="{3B1C3694-09B1-45D9-A34B-FDFB44EAA86F}" srcId="{07AFE39F-D643-491F-B796-BA5D42A2B941}" destId="{5D01AFDB-4EF9-4C25-A469-52A756C39F5E}" srcOrd="0" destOrd="0" parTransId="{DC8FFBED-4077-4B6A-BB12-8123E61EEAAB}" sibTransId="{AC52B3EB-6A0F-4BC8-95C8-D996EC738E5B}"/>
    <dgm:cxn modelId="{64E37073-8B94-43E5-9AD2-270B12C8354B}" srcId="{95B3A510-0C22-4CCC-ACE0-22134A4DAC25}" destId="{12E740F8-D354-4EA7-9AFA-15F961025E2F}" srcOrd="0" destOrd="0" parTransId="{8D087E00-685D-42A5-BCE9-3592401A5146}" sibTransId="{62005E7A-9538-480D-8593-AE4FDDAB0570}"/>
    <dgm:cxn modelId="{317CDF6C-BF0B-45C3-ACC8-0E0E14FBE51D}" srcId="{499A3E0E-DB7C-4E5C-A52D-AE7111D2D3DA}" destId="{95B3A510-0C22-4CCC-ACE0-22134A4DAC25}" srcOrd="2" destOrd="0" parTransId="{7AFB5941-E7B8-428E-A019-179EC12F6B4E}" sibTransId="{F79D0C81-2323-4E5B-A57D-5B84A7E7146A}"/>
    <dgm:cxn modelId="{558244C1-16B6-4D4A-86D9-89C67A16C328}" type="presOf" srcId="{95B3A510-0C22-4CCC-ACE0-22134A4DAC25}" destId="{96109B14-ADB2-480F-88B3-6EEAFD5712C7}" srcOrd="0" destOrd="0" presId="urn:microsoft.com/office/officeart/2005/8/layout/chevron2"/>
    <dgm:cxn modelId="{FFFDA6F7-8D8A-499D-89B8-DCE9E312E794}" type="presParOf" srcId="{D8025D41-0E7F-4354-9852-5AAD237C1E5A}" destId="{28EABDF9-EBB9-4883-98E7-4BCA6FA673FA}" srcOrd="0" destOrd="0" presId="urn:microsoft.com/office/officeart/2005/8/layout/chevron2"/>
    <dgm:cxn modelId="{4E2919F6-82DD-497D-97B3-0DAE334C143D}" type="presParOf" srcId="{28EABDF9-EBB9-4883-98E7-4BCA6FA673FA}" destId="{841D3DBF-AB86-4D78-92EE-308ABB27B002}" srcOrd="0" destOrd="0" presId="urn:microsoft.com/office/officeart/2005/8/layout/chevron2"/>
    <dgm:cxn modelId="{60E85A5A-EA14-4A09-B2D3-C7FFD869B745}" type="presParOf" srcId="{28EABDF9-EBB9-4883-98E7-4BCA6FA673FA}" destId="{46D82C36-DAEF-443E-AE2E-5D343C6BCFA6}" srcOrd="1" destOrd="0" presId="urn:microsoft.com/office/officeart/2005/8/layout/chevron2"/>
    <dgm:cxn modelId="{8C9E52EA-0E75-4C98-B2A7-9D3FB112052F}" type="presParOf" srcId="{D8025D41-0E7F-4354-9852-5AAD237C1E5A}" destId="{55629D56-3A22-447C-B7E7-FC87A639F22D}" srcOrd="1" destOrd="0" presId="urn:microsoft.com/office/officeart/2005/8/layout/chevron2"/>
    <dgm:cxn modelId="{B14626AA-3F9B-4D56-AA64-2B0545A9CB13}" type="presParOf" srcId="{D8025D41-0E7F-4354-9852-5AAD237C1E5A}" destId="{3BE25970-2523-4855-B2CC-9E1627DAA115}" srcOrd="2" destOrd="0" presId="urn:microsoft.com/office/officeart/2005/8/layout/chevron2"/>
    <dgm:cxn modelId="{DF2CDC30-5796-4701-9767-5BF0ABA42E53}" type="presParOf" srcId="{3BE25970-2523-4855-B2CC-9E1627DAA115}" destId="{91DAFD7C-2F46-416C-B02F-4322771D29D5}" srcOrd="0" destOrd="0" presId="urn:microsoft.com/office/officeart/2005/8/layout/chevron2"/>
    <dgm:cxn modelId="{E572F9B6-4BDE-4C8F-BEE6-C079045723B0}" type="presParOf" srcId="{3BE25970-2523-4855-B2CC-9E1627DAA115}" destId="{4D06F82D-57D1-4CD0-8F97-CB27FD2B5D45}" srcOrd="1" destOrd="0" presId="urn:microsoft.com/office/officeart/2005/8/layout/chevron2"/>
    <dgm:cxn modelId="{1F7C48DE-1A77-436E-8B29-1F9CBE69A489}" type="presParOf" srcId="{D8025D41-0E7F-4354-9852-5AAD237C1E5A}" destId="{E42CFA05-4409-406E-8175-4E54AE6CB601}" srcOrd="3" destOrd="0" presId="urn:microsoft.com/office/officeart/2005/8/layout/chevron2"/>
    <dgm:cxn modelId="{DC4A1F72-A919-41E1-A361-D6D7B02673ED}" type="presParOf" srcId="{D8025D41-0E7F-4354-9852-5AAD237C1E5A}" destId="{0C2912EB-6282-45F4-9573-B6B585E71863}" srcOrd="4" destOrd="0" presId="urn:microsoft.com/office/officeart/2005/8/layout/chevron2"/>
    <dgm:cxn modelId="{962EA81C-C10E-4C08-816E-EFDA19ADBC58}" type="presParOf" srcId="{0C2912EB-6282-45F4-9573-B6B585E71863}" destId="{96109B14-ADB2-480F-88B3-6EEAFD5712C7}" srcOrd="0" destOrd="0" presId="urn:microsoft.com/office/officeart/2005/8/layout/chevron2"/>
    <dgm:cxn modelId="{CEC759EB-D56F-496D-B93F-94331252C641}" type="presParOf" srcId="{0C2912EB-6282-45F4-9573-B6B585E71863}" destId="{8CA79CFD-D746-4D4A-8D05-E9977D6FBF4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D5AAC3-E3C0-4C90-819D-1767CE593C45}">
      <dsp:nvSpPr>
        <dsp:cNvPr id="0" name=""/>
        <dsp:cNvSpPr/>
      </dsp:nvSpPr>
      <dsp:spPr>
        <a:xfrm rot="5400000">
          <a:off x="-246787" y="249139"/>
          <a:ext cx="1645249" cy="11516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Bookman Old Style" pitchFamily="18" charset="0"/>
            </a:rPr>
            <a:t> </a:t>
          </a:r>
          <a:endParaRPr lang="ru-RU" sz="3200" kern="1200" dirty="0"/>
        </a:p>
      </dsp:txBody>
      <dsp:txXfrm rot="5400000">
        <a:off x="-246787" y="249139"/>
        <a:ext cx="1645249" cy="1151674"/>
      </dsp:txXfrm>
    </dsp:sp>
    <dsp:sp modelId="{7FA7A74A-47C9-43F5-884D-A28FE4532AB4}">
      <dsp:nvSpPr>
        <dsp:cNvPr id="0" name=""/>
        <dsp:cNvSpPr/>
      </dsp:nvSpPr>
      <dsp:spPr>
        <a:xfrm rot="5400000">
          <a:off x="5350249" y="-4196223"/>
          <a:ext cx="1069412" cy="94665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- уход в себя, если прикосновение кажется ребенку неприятным, ребенок начинает тереть то место, к которому прикасались</a:t>
          </a:r>
          <a:endParaRPr lang="ru-RU" sz="1600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- </a:t>
          </a:r>
          <a:r>
            <a:rPr lang="ru-RU" sz="1600" b="1" kern="1200" dirty="0" err="1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сверхреакция</a:t>
          </a: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 на боль, дети делают трагедию из-за малейшей царапины, или очень слабая реакция на боль, может присутствовать </a:t>
          </a:r>
          <a:r>
            <a:rPr lang="ru-RU" sz="1600" b="1" kern="1200" dirty="0" err="1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аутоагрессия</a:t>
          </a: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;</a:t>
          </a:r>
          <a:endParaRPr lang="ru-RU" sz="1600" kern="1200" dirty="0">
            <a:solidFill>
              <a:schemeClr val="accent4">
                <a:lumMod val="50000"/>
              </a:schemeClr>
            </a:solidFill>
          </a:endParaRPr>
        </a:p>
      </dsp:txBody>
      <dsp:txXfrm rot="5400000">
        <a:off x="5350249" y="-4196223"/>
        <a:ext cx="1069412" cy="9466562"/>
      </dsp:txXfrm>
    </dsp:sp>
    <dsp:sp modelId="{DAD65EC4-CD9D-4756-990A-3E49187C3692}">
      <dsp:nvSpPr>
        <dsp:cNvPr id="0" name=""/>
        <dsp:cNvSpPr/>
      </dsp:nvSpPr>
      <dsp:spPr>
        <a:xfrm rot="5400000">
          <a:off x="-246787" y="1700832"/>
          <a:ext cx="1645249" cy="1151674"/>
        </a:xfrm>
        <a:prstGeom prst="chevron">
          <a:avLst/>
        </a:prstGeom>
        <a:solidFill>
          <a:schemeClr val="accent4">
            <a:hueOff val="667507"/>
            <a:satOff val="8922"/>
            <a:lumOff val="4314"/>
            <a:alphaOff val="0"/>
          </a:schemeClr>
        </a:solidFill>
        <a:ln w="15875" cap="flat" cmpd="sng" algn="ctr">
          <a:solidFill>
            <a:schemeClr val="accent4">
              <a:hueOff val="667507"/>
              <a:satOff val="8922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5400000">
        <a:off x="-246787" y="1700832"/>
        <a:ext cx="1645249" cy="1151674"/>
      </dsp:txXfrm>
    </dsp:sp>
    <dsp:sp modelId="{4AA3E7DB-B1E5-47DF-A8DD-A212CA3D2C9F}">
      <dsp:nvSpPr>
        <dsp:cNvPr id="0" name=""/>
        <dsp:cNvSpPr/>
      </dsp:nvSpPr>
      <dsp:spPr>
        <a:xfrm rot="5400000">
          <a:off x="5350249" y="-2744530"/>
          <a:ext cx="1069412" cy="94665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667507"/>
              <a:satOff val="8922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избегание игр, в которых можно испачкаться, или наоборот, не обращают внимание на свой </a:t>
          </a:r>
          <a:r>
            <a:rPr lang="ru-RU" sz="1600" b="1" kern="120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внешний вид.</a:t>
          </a:r>
          <a:endParaRPr lang="ru-RU" sz="1600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- проблемы с расчесыванием и мытьем головы</a:t>
          </a:r>
          <a:endParaRPr lang="ru-RU" sz="1600" kern="1200" dirty="0">
            <a:solidFill>
              <a:schemeClr val="accent4">
                <a:lumMod val="50000"/>
              </a:schemeClr>
            </a:solidFill>
          </a:endParaRPr>
        </a:p>
      </dsp:txBody>
      <dsp:txXfrm rot="5400000">
        <a:off x="5350249" y="-2744530"/>
        <a:ext cx="1069412" cy="9466562"/>
      </dsp:txXfrm>
    </dsp:sp>
    <dsp:sp modelId="{376E32BF-EF95-41C6-8094-7D984FE6AA4F}">
      <dsp:nvSpPr>
        <dsp:cNvPr id="0" name=""/>
        <dsp:cNvSpPr/>
      </dsp:nvSpPr>
      <dsp:spPr>
        <a:xfrm rot="5400000">
          <a:off x="-246787" y="3152525"/>
          <a:ext cx="1645249" cy="1151674"/>
        </a:xfrm>
        <a:prstGeom prst="chevron">
          <a:avLst/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5400000">
        <a:off x="-246787" y="3152525"/>
        <a:ext cx="1645249" cy="1151674"/>
      </dsp:txXfrm>
    </dsp:sp>
    <dsp:sp modelId="{0958BB62-5D7C-4C77-84ED-F9D02AEF092D}">
      <dsp:nvSpPr>
        <dsp:cNvPr id="0" name=""/>
        <dsp:cNvSpPr/>
      </dsp:nvSpPr>
      <dsp:spPr>
        <a:xfrm rot="5400000">
          <a:off x="5350249" y="-1292837"/>
          <a:ext cx="1069412" cy="94665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- эмоциональное или негативное реагирование даже на легкое прикосновение;</a:t>
          </a:r>
          <a:endParaRPr lang="ru-RU" sz="1600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 -раздражение на новую одежду, особенно жесткую и колючую</a:t>
          </a:r>
          <a:endParaRPr lang="ru-RU" sz="1600" kern="1200" dirty="0">
            <a:solidFill>
              <a:schemeClr val="accent4">
                <a:lumMod val="50000"/>
              </a:schemeClr>
            </a:solidFill>
          </a:endParaRPr>
        </a:p>
      </dsp:txBody>
      <dsp:txXfrm rot="5400000">
        <a:off x="5350249" y="-1292837"/>
        <a:ext cx="1069412" cy="94665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CBCA85-53C0-4BC2-B1DF-796C2D20093B}">
      <dsp:nvSpPr>
        <dsp:cNvPr id="0" name=""/>
        <dsp:cNvSpPr/>
      </dsp:nvSpPr>
      <dsp:spPr>
        <a:xfrm rot="5400000">
          <a:off x="-276512" y="278363"/>
          <a:ext cx="1843415" cy="129039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 rot="5400000">
        <a:off x="-276512" y="278363"/>
        <a:ext cx="1843415" cy="1290390"/>
      </dsp:txXfrm>
    </dsp:sp>
    <dsp:sp modelId="{BA2488DF-7895-41DC-AFFC-DC4FD3ACC726}">
      <dsp:nvSpPr>
        <dsp:cNvPr id="0" name=""/>
        <dsp:cNvSpPr/>
      </dsp:nvSpPr>
      <dsp:spPr>
        <a:xfrm rot="5400000">
          <a:off x="5000640" y="-3710249"/>
          <a:ext cx="1198220" cy="86187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медленно и осторожно двигаются, часто просто сидят на месте, или наоборот, испытывают потребность в постоянном движении, имеется потребность раскачиваться, качаться, вращаться;</a:t>
          </a:r>
          <a:endParaRPr lang="ru-RU" sz="1700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>
            <a:solidFill>
              <a:schemeClr val="accent4">
                <a:lumMod val="50000"/>
              </a:schemeClr>
            </a:solidFill>
          </a:endParaRPr>
        </a:p>
      </dsp:txBody>
      <dsp:txXfrm rot="5400000">
        <a:off x="5000640" y="-3710249"/>
        <a:ext cx="1198220" cy="8618719"/>
      </dsp:txXfrm>
    </dsp:sp>
    <dsp:sp modelId="{D5F97856-7EE7-4DA9-9037-6E3F28CE3D7B}">
      <dsp:nvSpPr>
        <dsp:cNvPr id="0" name=""/>
        <dsp:cNvSpPr/>
      </dsp:nvSpPr>
      <dsp:spPr>
        <a:xfrm rot="5400000">
          <a:off x="-276512" y="1930053"/>
          <a:ext cx="1843415" cy="1290390"/>
        </a:xfrm>
        <a:prstGeom prst="chevron">
          <a:avLst/>
        </a:prstGeom>
        <a:solidFill>
          <a:schemeClr val="accent4">
            <a:hueOff val="667507"/>
            <a:satOff val="8922"/>
            <a:lumOff val="4314"/>
            <a:alphaOff val="0"/>
          </a:schemeClr>
        </a:solidFill>
        <a:ln w="15875" cap="flat" cmpd="sng" algn="ctr">
          <a:solidFill>
            <a:schemeClr val="accent4">
              <a:hueOff val="667507"/>
              <a:satOff val="8922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 rot="5400000">
        <a:off x="-276512" y="1930053"/>
        <a:ext cx="1843415" cy="1290390"/>
      </dsp:txXfrm>
    </dsp:sp>
    <dsp:sp modelId="{F6D4D92A-9348-4AC9-80BA-6D05A8541F71}">
      <dsp:nvSpPr>
        <dsp:cNvPr id="0" name=""/>
        <dsp:cNvSpPr/>
      </dsp:nvSpPr>
      <dsp:spPr>
        <a:xfrm rot="5400000">
          <a:off x="5000640" y="-2056708"/>
          <a:ext cx="1198220" cy="86187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667507"/>
              <a:satOff val="8922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- испытывают дискомфорт в лифте, на эскалаторе, укачиваются при езде в машине; </a:t>
          </a:r>
          <a:endParaRPr lang="ru-RU" sz="1700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- боятся упасть, даже если такой угрозы нет; </a:t>
          </a:r>
          <a:endParaRPr lang="ru-RU" sz="1700" kern="1200" dirty="0">
            <a:solidFill>
              <a:schemeClr val="accent4">
                <a:lumMod val="50000"/>
              </a:schemeClr>
            </a:solidFill>
          </a:endParaRPr>
        </a:p>
      </dsp:txBody>
      <dsp:txXfrm rot="5400000">
        <a:off x="5000640" y="-2056708"/>
        <a:ext cx="1198220" cy="8618719"/>
      </dsp:txXfrm>
    </dsp:sp>
    <dsp:sp modelId="{E3B46C8D-8665-48F3-8939-E77F890CAD0D}">
      <dsp:nvSpPr>
        <dsp:cNvPr id="0" name=""/>
        <dsp:cNvSpPr/>
      </dsp:nvSpPr>
      <dsp:spPr>
        <a:xfrm rot="5400000">
          <a:off x="-276512" y="3581743"/>
          <a:ext cx="1843415" cy="1290390"/>
        </a:xfrm>
        <a:prstGeom prst="chevron">
          <a:avLst/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 rot="5400000">
        <a:off x="-276512" y="3581743"/>
        <a:ext cx="1843415" cy="1290390"/>
      </dsp:txXfrm>
    </dsp:sp>
    <dsp:sp modelId="{8FBAFAC7-3E8D-49DF-AECB-8117191D00A2}">
      <dsp:nvSpPr>
        <dsp:cNvPr id="0" name=""/>
        <dsp:cNvSpPr/>
      </dsp:nvSpPr>
      <dsp:spPr>
        <a:xfrm rot="5400000">
          <a:off x="5000640" y="-405018"/>
          <a:ext cx="1198220" cy="86187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- пугаются, когда находятся вниз головой или ноги не стоят на земле.</a:t>
          </a:r>
          <a:endParaRPr lang="ru-RU" sz="1700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>
            <a:solidFill>
              <a:schemeClr val="accent4">
                <a:lumMod val="50000"/>
              </a:schemeClr>
            </a:solidFill>
          </a:endParaRPr>
        </a:p>
      </dsp:txBody>
      <dsp:txXfrm rot="5400000">
        <a:off x="5000640" y="-405018"/>
        <a:ext cx="1198220" cy="861871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8EE853-E65A-4448-A0AA-06E033975215}">
      <dsp:nvSpPr>
        <dsp:cNvPr id="0" name=""/>
        <dsp:cNvSpPr/>
      </dsp:nvSpPr>
      <dsp:spPr>
        <a:xfrm rot="5400000">
          <a:off x="-257809" y="260517"/>
          <a:ext cx="1718730" cy="120311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5400000">
        <a:off x="-257809" y="260517"/>
        <a:ext cx="1718730" cy="1203111"/>
      </dsp:txXfrm>
    </dsp:sp>
    <dsp:sp modelId="{F4F23024-4448-4621-859E-5CC2B076F8BC}">
      <dsp:nvSpPr>
        <dsp:cNvPr id="0" name=""/>
        <dsp:cNvSpPr/>
      </dsp:nvSpPr>
      <dsp:spPr>
        <a:xfrm rot="5400000">
          <a:off x="5053506" y="-3847687"/>
          <a:ext cx="1117174" cy="88179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- чрезмерная близость – ребенок встает слишком близко к другим людям, плохо понимает концепцию личного телесного пространства; </a:t>
          </a:r>
          <a:endParaRPr lang="ru-RU" sz="1500" kern="1200" dirty="0">
            <a:solidFill>
              <a:schemeClr val="accent4">
                <a:lumMod val="50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проблемы с навигацией по помещению и избеганием препятствий, такие дети постоянно натыкаются на мебель, часто сталкиваются с другими людьми;</a:t>
          </a:r>
          <a:endParaRPr lang="ru-RU" sz="1500" kern="1200" dirty="0">
            <a:solidFill>
              <a:schemeClr val="accent4">
                <a:lumMod val="50000"/>
              </a:schemeClr>
            </a:solidFill>
          </a:endParaRPr>
        </a:p>
      </dsp:txBody>
      <dsp:txXfrm rot="5400000">
        <a:off x="5053506" y="-3847687"/>
        <a:ext cx="1117174" cy="8817965"/>
      </dsp:txXfrm>
    </dsp:sp>
    <dsp:sp modelId="{7C9A5594-1B2B-4ABA-B6C0-B240085AC2C8}">
      <dsp:nvSpPr>
        <dsp:cNvPr id="0" name=""/>
        <dsp:cNvSpPr/>
      </dsp:nvSpPr>
      <dsp:spPr>
        <a:xfrm rot="5400000">
          <a:off x="-257809" y="1805141"/>
          <a:ext cx="1718730" cy="1203111"/>
        </a:xfrm>
        <a:prstGeom prst="chevron">
          <a:avLst/>
        </a:prstGeom>
        <a:solidFill>
          <a:schemeClr val="accent4">
            <a:hueOff val="667507"/>
            <a:satOff val="8922"/>
            <a:lumOff val="4314"/>
            <a:alphaOff val="0"/>
          </a:schemeClr>
        </a:solidFill>
        <a:ln w="15875" cap="flat" cmpd="sng" algn="ctr">
          <a:solidFill>
            <a:schemeClr val="accent4">
              <a:hueOff val="667507"/>
              <a:satOff val="8922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5400000">
        <a:off x="-257809" y="1805141"/>
        <a:ext cx="1718730" cy="1203111"/>
      </dsp:txXfrm>
    </dsp:sp>
    <dsp:sp modelId="{3C7CD724-4BBE-4384-868E-32E371D38C73}">
      <dsp:nvSpPr>
        <dsp:cNvPr id="0" name=""/>
        <dsp:cNvSpPr/>
      </dsp:nvSpPr>
      <dsp:spPr>
        <a:xfrm rot="5400000">
          <a:off x="5053506" y="-2321728"/>
          <a:ext cx="1117174" cy="88179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667507"/>
              <a:satOff val="8922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- шлепают ногами во время ходьбы;</a:t>
          </a:r>
          <a:endParaRPr lang="ru-RU" sz="1500" kern="1200" dirty="0">
            <a:solidFill>
              <a:schemeClr val="accent4">
                <a:lumMod val="50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- не понимают, какую силу надо приложить, чтобы сдвинуть предмет, </a:t>
          </a:r>
          <a:endParaRPr lang="ru-RU" sz="1500" kern="1200" dirty="0">
            <a:solidFill>
              <a:schemeClr val="accent4">
                <a:lumMod val="50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трудно поднимаются и спускаются по ступеньками; </a:t>
          </a:r>
          <a:endParaRPr lang="ru-RU" sz="1500" kern="1200" dirty="0">
            <a:solidFill>
              <a:schemeClr val="accent4">
                <a:lumMod val="50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- плохо удерживают позу. </a:t>
          </a:r>
          <a:endParaRPr lang="ru-RU" sz="1500" b="1" kern="1200" dirty="0">
            <a:solidFill>
              <a:schemeClr val="accent4">
                <a:lumMod val="50000"/>
              </a:schemeClr>
            </a:solidFill>
            <a:latin typeface="Bookman Old Style" pitchFamily="18" charset="0"/>
          </a:endParaRPr>
        </a:p>
      </dsp:txBody>
      <dsp:txXfrm rot="5400000">
        <a:off x="5053506" y="-2321728"/>
        <a:ext cx="1117174" cy="8817965"/>
      </dsp:txXfrm>
    </dsp:sp>
    <dsp:sp modelId="{D754D6C3-97E1-4318-B484-F6E590233FCD}">
      <dsp:nvSpPr>
        <dsp:cNvPr id="0" name=""/>
        <dsp:cNvSpPr/>
      </dsp:nvSpPr>
      <dsp:spPr>
        <a:xfrm rot="5400000">
          <a:off x="-257809" y="3312434"/>
          <a:ext cx="1718730" cy="1203111"/>
        </a:xfrm>
        <a:prstGeom prst="chevron">
          <a:avLst/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5400000">
        <a:off x="-257809" y="3312434"/>
        <a:ext cx="1718730" cy="1203111"/>
      </dsp:txXfrm>
    </dsp:sp>
    <dsp:sp modelId="{EF521EA0-D669-4060-B9FA-14553EFC5357}">
      <dsp:nvSpPr>
        <dsp:cNvPr id="0" name=""/>
        <dsp:cNvSpPr/>
      </dsp:nvSpPr>
      <dsp:spPr>
        <a:xfrm rot="5400000">
          <a:off x="5053506" y="-795770"/>
          <a:ext cx="1117174" cy="88179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не могут оценить вес предмета, поэтому часто ломают предметы, не могут рассчитать силу нажима и поэтому рвут бумагу, когда рисуют; </a:t>
          </a:r>
          <a:endParaRPr lang="ru-RU" sz="1500" kern="1200" dirty="0">
            <a:solidFill>
              <a:schemeClr val="accent4">
                <a:lumMod val="50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трут руки о стол, кусают и сосут пальцы, щелкают суставами; - жуют несъедобные предметы</a:t>
          </a:r>
          <a:endParaRPr lang="ru-RU" sz="1500" kern="1200" dirty="0">
            <a:solidFill>
              <a:schemeClr val="accent4">
                <a:lumMod val="50000"/>
              </a:schemeClr>
            </a:solidFill>
          </a:endParaRPr>
        </a:p>
      </dsp:txBody>
      <dsp:txXfrm rot="5400000">
        <a:off x="5053506" y="-795770"/>
        <a:ext cx="1117174" cy="881796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C9244A-83CF-4EEA-A90C-BBE4F5831C8E}">
      <dsp:nvSpPr>
        <dsp:cNvPr id="0" name=""/>
        <dsp:cNvSpPr/>
      </dsp:nvSpPr>
      <dsp:spPr>
        <a:xfrm rot="5400000">
          <a:off x="-254124" y="256621"/>
          <a:ext cx="1694163" cy="118591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5400000">
        <a:off x="-254124" y="256621"/>
        <a:ext cx="1694163" cy="1185914"/>
      </dsp:txXfrm>
    </dsp:sp>
    <dsp:sp modelId="{991455CD-302A-4A0E-A354-BE7FD302EF2A}">
      <dsp:nvSpPr>
        <dsp:cNvPr id="0" name=""/>
        <dsp:cNvSpPr/>
      </dsp:nvSpPr>
      <dsp:spPr>
        <a:xfrm rot="5400000">
          <a:off x="4996908" y="-3743019"/>
          <a:ext cx="1101206" cy="87231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не чувствуют запахов, не замечают даже сильный неприятный запах или же наоборот повышенная чувствительность и сильные реакции на запахи; </a:t>
          </a:r>
          <a:endParaRPr lang="ru-RU" sz="2200" kern="1200" dirty="0">
            <a:solidFill>
              <a:schemeClr val="accent4">
                <a:lumMod val="50000"/>
              </a:schemeClr>
            </a:solidFill>
          </a:endParaRPr>
        </a:p>
      </dsp:txBody>
      <dsp:txXfrm rot="5400000">
        <a:off x="4996908" y="-3743019"/>
        <a:ext cx="1101206" cy="8723194"/>
      </dsp:txXfrm>
    </dsp:sp>
    <dsp:sp modelId="{25CA20DB-DEA6-4143-898D-B3AAA0B1A72A}">
      <dsp:nvSpPr>
        <dsp:cNvPr id="0" name=""/>
        <dsp:cNvSpPr/>
      </dsp:nvSpPr>
      <dsp:spPr>
        <a:xfrm rot="5400000">
          <a:off x="-254124" y="1757752"/>
          <a:ext cx="1694163" cy="1185914"/>
        </a:xfrm>
        <a:prstGeom prst="chevron">
          <a:avLst/>
        </a:prstGeom>
        <a:solidFill>
          <a:schemeClr val="accent4">
            <a:hueOff val="667507"/>
            <a:satOff val="8922"/>
            <a:lumOff val="4314"/>
            <a:alphaOff val="0"/>
          </a:schemeClr>
        </a:solidFill>
        <a:ln w="15875" cap="flat" cmpd="sng" algn="ctr">
          <a:solidFill>
            <a:schemeClr val="accent4">
              <a:hueOff val="667507"/>
              <a:satOff val="8922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5400000">
        <a:off x="-254124" y="1757752"/>
        <a:ext cx="1694163" cy="1185914"/>
      </dsp:txXfrm>
    </dsp:sp>
    <dsp:sp modelId="{2F081D9E-656B-441D-86CE-629739259DEF}">
      <dsp:nvSpPr>
        <dsp:cNvPr id="0" name=""/>
        <dsp:cNvSpPr/>
      </dsp:nvSpPr>
      <dsp:spPr>
        <a:xfrm rot="5400000">
          <a:off x="4996908" y="-2307366"/>
          <a:ext cx="1101206" cy="87231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667507"/>
              <a:satOff val="8922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проблемы с тем, чтобы воспользоваться туалетом; </a:t>
          </a:r>
          <a:endParaRPr lang="ru-RU" sz="2200" kern="1200" dirty="0">
            <a:solidFill>
              <a:schemeClr val="accent4">
                <a:lumMod val="50000"/>
              </a:schemeClr>
            </a:solidFill>
          </a:endParaRPr>
        </a:p>
      </dsp:txBody>
      <dsp:txXfrm rot="5400000">
        <a:off x="4996908" y="-2307366"/>
        <a:ext cx="1101206" cy="8723194"/>
      </dsp:txXfrm>
    </dsp:sp>
    <dsp:sp modelId="{DEE76BEB-98FF-4B18-934C-72245DB46FD4}">
      <dsp:nvSpPr>
        <dsp:cNvPr id="0" name=""/>
        <dsp:cNvSpPr/>
      </dsp:nvSpPr>
      <dsp:spPr>
        <a:xfrm rot="5400000">
          <a:off x="-254124" y="3258882"/>
          <a:ext cx="1694163" cy="1185914"/>
        </a:xfrm>
        <a:prstGeom prst="chevron">
          <a:avLst/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5400000">
        <a:off x="-254124" y="3258882"/>
        <a:ext cx="1694163" cy="1185914"/>
      </dsp:txXfrm>
    </dsp:sp>
    <dsp:sp modelId="{A7236FA9-9CF5-4B2D-A4FB-E9678B43FBE4}">
      <dsp:nvSpPr>
        <dsp:cNvPr id="0" name=""/>
        <dsp:cNvSpPr/>
      </dsp:nvSpPr>
      <dsp:spPr>
        <a:xfrm rot="5400000">
          <a:off x="4996908" y="-806235"/>
          <a:ext cx="1101206" cy="87231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- неприязнь к животным и к людям, которые используют духи или шампуни с сильным запахом</a:t>
          </a:r>
          <a:endParaRPr lang="ru-RU" sz="2200" kern="1200" dirty="0">
            <a:solidFill>
              <a:schemeClr val="accent4">
                <a:lumMod val="50000"/>
              </a:schemeClr>
            </a:solidFill>
          </a:endParaRPr>
        </a:p>
      </dsp:txBody>
      <dsp:txXfrm rot="5400000">
        <a:off x="4996908" y="-806235"/>
        <a:ext cx="1101206" cy="872319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1C3FAA-36C8-43F7-A1E7-4B7AF02D34C0}">
      <dsp:nvSpPr>
        <dsp:cNvPr id="0" name=""/>
        <dsp:cNvSpPr/>
      </dsp:nvSpPr>
      <dsp:spPr>
        <a:xfrm rot="5400000">
          <a:off x="-238582" y="239188"/>
          <a:ext cx="1590548" cy="111338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5400000">
        <a:off x="-238582" y="239188"/>
        <a:ext cx="1590548" cy="1113384"/>
      </dsp:txXfrm>
    </dsp:sp>
    <dsp:sp modelId="{0D194AC2-0086-4373-B43A-5A26221B35EF}">
      <dsp:nvSpPr>
        <dsp:cNvPr id="0" name=""/>
        <dsp:cNvSpPr/>
      </dsp:nvSpPr>
      <dsp:spPr>
        <a:xfrm rot="5400000">
          <a:off x="4994318" y="-3880327"/>
          <a:ext cx="1033856" cy="87957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- непереносимость яркого света или же темноты; - раздражаются от яркого света, легко отвлекается на зрительный стимул, избегают зрительного контакта, </a:t>
          </a:r>
          <a:endParaRPr lang="ru-RU" sz="1600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возбуждается, если в комнате яркие стены или обои;</a:t>
          </a:r>
          <a:endParaRPr lang="ru-RU" sz="1600" kern="1200" dirty="0">
            <a:solidFill>
              <a:schemeClr val="accent4">
                <a:lumMod val="50000"/>
              </a:schemeClr>
            </a:solidFill>
          </a:endParaRPr>
        </a:p>
      </dsp:txBody>
      <dsp:txXfrm rot="5400000">
        <a:off x="4994318" y="-3880327"/>
        <a:ext cx="1033856" cy="8795725"/>
      </dsp:txXfrm>
    </dsp:sp>
    <dsp:sp modelId="{52DF4400-790F-4AE4-9D8D-1A4E0E17AC00}">
      <dsp:nvSpPr>
        <dsp:cNvPr id="0" name=""/>
        <dsp:cNvSpPr/>
      </dsp:nvSpPr>
      <dsp:spPr>
        <a:xfrm rot="5400000">
          <a:off x="-238582" y="1681506"/>
          <a:ext cx="1590548" cy="1113384"/>
        </a:xfrm>
        <a:prstGeom prst="chevron">
          <a:avLst/>
        </a:prstGeom>
        <a:solidFill>
          <a:schemeClr val="accent4">
            <a:hueOff val="667507"/>
            <a:satOff val="8922"/>
            <a:lumOff val="4314"/>
            <a:alphaOff val="0"/>
          </a:schemeClr>
        </a:solidFill>
        <a:ln w="15875" cap="flat" cmpd="sng" algn="ctr">
          <a:solidFill>
            <a:schemeClr val="accent4">
              <a:hueOff val="667507"/>
              <a:satOff val="8922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5400000">
        <a:off x="-238582" y="1681506"/>
        <a:ext cx="1590548" cy="1113384"/>
      </dsp:txXfrm>
    </dsp:sp>
    <dsp:sp modelId="{5E01A6EF-29C8-4A69-9C99-8E437500623D}">
      <dsp:nvSpPr>
        <dsp:cNvPr id="0" name=""/>
        <dsp:cNvSpPr/>
      </dsp:nvSpPr>
      <dsp:spPr>
        <a:xfrm rot="5400000">
          <a:off x="4994318" y="-2484119"/>
          <a:ext cx="1033856" cy="87957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667507"/>
              <a:satOff val="8922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- плохо следят за движущимися объектами, путают схожие буквы, фокусируются на отдельных деталях картины, не замечая ее целиком, не могут следить за строкой при чтении или списывании с доски;</a:t>
          </a:r>
          <a:endParaRPr lang="ru-RU" sz="1600" kern="1200" dirty="0">
            <a:solidFill>
              <a:schemeClr val="accent4">
                <a:lumMod val="50000"/>
              </a:schemeClr>
            </a:solidFill>
          </a:endParaRPr>
        </a:p>
      </dsp:txBody>
      <dsp:txXfrm rot="5400000">
        <a:off x="4994318" y="-2484119"/>
        <a:ext cx="1033856" cy="8795725"/>
      </dsp:txXfrm>
    </dsp:sp>
    <dsp:sp modelId="{A932A372-FB00-4C7F-B0FC-93270392037A}">
      <dsp:nvSpPr>
        <dsp:cNvPr id="0" name=""/>
        <dsp:cNvSpPr/>
      </dsp:nvSpPr>
      <dsp:spPr>
        <a:xfrm rot="5400000">
          <a:off x="-238582" y="3016240"/>
          <a:ext cx="1590548" cy="1113384"/>
        </a:xfrm>
        <a:prstGeom prst="chevron">
          <a:avLst/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5400000">
        <a:off x="-238582" y="3016240"/>
        <a:ext cx="1590548" cy="1113384"/>
      </dsp:txXfrm>
    </dsp:sp>
    <dsp:sp modelId="{4C1B4A6D-BBDE-4305-9293-8DC3E3643BAB}">
      <dsp:nvSpPr>
        <dsp:cNvPr id="0" name=""/>
        <dsp:cNvSpPr/>
      </dsp:nvSpPr>
      <dsp:spPr>
        <a:xfrm rot="5400000">
          <a:off x="4994318" y="-1087911"/>
          <a:ext cx="1033856" cy="87957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- проблемы с восприятием глубины – трудности с тем, чтобы бросать и ловить предметы, неуклюжесть.</a:t>
          </a:r>
          <a:endParaRPr lang="ru-RU" sz="1600" kern="1200" dirty="0">
            <a:solidFill>
              <a:schemeClr val="accent4">
                <a:lumMod val="50000"/>
              </a:schemeClr>
            </a:solidFill>
          </a:endParaRPr>
        </a:p>
      </dsp:txBody>
      <dsp:txXfrm rot="5400000">
        <a:off x="4994318" y="-1087911"/>
        <a:ext cx="1033856" cy="879572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92D6AC-34EB-4FB5-A9EC-62CA0BC37D32}">
      <dsp:nvSpPr>
        <dsp:cNvPr id="0" name=""/>
        <dsp:cNvSpPr/>
      </dsp:nvSpPr>
      <dsp:spPr>
        <a:xfrm rot="5400000">
          <a:off x="-257809" y="260517"/>
          <a:ext cx="1718730" cy="120311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5400000">
        <a:off x="-257809" y="260517"/>
        <a:ext cx="1718730" cy="1203111"/>
      </dsp:txXfrm>
    </dsp:sp>
    <dsp:sp modelId="{2B8FBC0C-5A29-4302-94B0-47AEA106CB34}">
      <dsp:nvSpPr>
        <dsp:cNvPr id="0" name=""/>
        <dsp:cNvSpPr/>
      </dsp:nvSpPr>
      <dsp:spPr>
        <a:xfrm rot="5400000">
          <a:off x="4969531" y="-3763712"/>
          <a:ext cx="1117174" cy="86500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плохо откликаются на речь, любят слишком громкую музыку или сами создают шум, не понимают, где находится звуковой источник, постоянно переспрашивают; </a:t>
          </a:r>
          <a:endParaRPr lang="ru-RU" sz="1900" kern="1200" dirty="0">
            <a:solidFill>
              <a:schemeClr val="accent4">
                <a:lumMod val="50000"/>
              </a:schemeClr>
            </a:solidFill>
          </a:endParaRPr>
        </a:p>
      </dsp:txBody>
      <dsp:txXfrm rot="5400000">
        <a:off x="4969531" y="-3763712"/>
        <a:ext cx="1117174" cy="8650015"/>
      </dsp:txXfrm>
    </dsp:sp>
    <dsp:sp modelId="{B003A6E2-0BE4-448E-B755-0928056A3717}">
      <dsp:nvSpPr>
        <dsp:cNvPr id="0" name=""/>
        <dsp:cNvSpPr/>
      </dsp:nvSpPr>
      <dsp:spPr>
        <a:xfrm rot="5400000">
          <a:off x="-257809" y="1786476"/>
          <a:ext cx="1718730" cy="1203111"/>
        </a:xfrm>
        <a:prstGeom prst="chevron">
          <a:avLst/>
        </a:prstGeom>
        <a:solidFill>
          <a:schemeClr val="accent4">
            <a:hueOff val="667507"/>
            <a:satOff val="8922"/>
            <a:lumOff val="4314"/>
            <a:alphaOff val="0"/>
          </a:schemeClr>
        </a:solidFill>
        <a:ln w="15875" cap="flat" cmpd="sng" algn="ctr">
          <a:solidFill>
            <a:schemeClr val="accent4">
              <a:hueOff val="667507"/>
              <a:satOff val="8922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5400000">
        <a:off x="-257809" y="1786476"/>
        <a:ext cx="1718730" cy="1203111"/>
      </dsp:txXfrm>
    </dsp:sp>
    <dsp:sp modelId="{D824DB27-AD26-45BF-8C7E-FC4204A39482}">
      <dsp:nvSpPr>
        <dsp:cNvPr id="0" name=""/>
        <dsp:cNvSpPr/>
      </dsp:nvSpPr>
      <dsp:spPr>
        <a:xfrm rot="5400000">
          <a:off x="4945744" y="-2270967"/>
          <a:ext cx="1117174" cy="86500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667507"/>
              <a:satOff val="8922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 громкость шума преувеличивается, окружающие звуки воспринимаются как искаженные и спутанные; </a:t>
          </a:r>
          <a:endParaRPr lang="ru-RU" sz="1900" kern="1200" dirty="0">
            <a:solidFill>
              <a:schemeClr val="accent4">
                <a:lumMod val="50000"/>
              </a:schemeClr>
            </a:solidFill>
          </a:endParaRPr>
        </a:p>
      </dsp:txBody>
      <dsp:txXfrm rot="5400000">
        <a:off x="4945744" y="-2270967"/>
        <a:ext cx="1117174" cy="8650015"/>
      </dsp:txXfrm>
    </dsp:sp>
    <dsp:sp modelId="{039A79CF-FC51-44A0-BD7B-2434AABD7201}">
      <dsp:nvSpPr>
        <dsp:cNvPr id="0" name=""/>
        <dsp:cNvSpPr/>
      </dsp:nvSpPr>
      <dsp:spPr>
        <a:xfrm rot="5400000">
          <a:off x="-257809" y="3312434"/>
          <a:ext cx="1718730" cy="1203111"/>
        </a:xfrm>
        <a:prstGeom prst="chevron">
          <a:avLst/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5400000">
        <a:off x="-257809" y="3312434"/>
        <a:ext cx="1718730" cy="1203111"/>
      </dsp:txXfrm>
    </dsp:sp>
    <dsp:sp modelId="{78310214-F8A3-4188-BA4E-42D0731D01A2}">
      <dsp:nvSpPr>
        <dsp:cNvPr id="0" name=""/>
        <dsp:cNvSpPr/>
      </dsp:nvSpPr>
      <dsp:spPr>
        <a:xfrm rot="5400000">
          <a:off x="4969531" y="-711795"/>
          <a:ext cx="1117174" cy="86500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ребенок не распознает определенные звуки</a:t>
          </a:r>
          <a:endParaRPr lang="ru-RU" sz="1900" kern="1200" dirty="0">
            <a:solidFill>
              <a:schemeClr val="accent4">
                <a:lumMod val="50000"/>
              </a:schemeClr>
            </a:solidFill>
          </a:endParaRPr>
        </a:p>
      </dsp:txBody>
      <dsp:txXfrm rot="5400000">
        <a:off x="4969531" y="-711795"/>
        <a:ext cx="1117174" cy="865001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1D3DBF-AB86-4D78-92EE-308ABB27B002}">
      <dsp:nvSpPr>
        <dsp:cNvPr id="0" name=""/>
        <dsp:cNvSpPr/>
      </dsp:nvSpPr>
      <dsp:spPr>
        <a:xfrm rot="5400000">
          <a:off x="-261483" y="264512"/>
          <a:ext cx="1743223" cy="122025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5400000">
        <a:off x="-261483" y="264512"/>
        <a:ext cx="1743223" cy="1220256"/>
      </dsp:txXfrm>
    </dsp:sp>
    <dsp:sp modelId="{46D82C36-DAEF-443E-AE2E-5D343C6BCFA6}">
      <dsp:nvSpPr>
        <dsp:cNvPr id="0" name=""/>
        <dsp:cNvSpPr/>
      </dsp:nvSpPr>
      <dsp:spPr>
        <a:xfrm rot="5400000">
          <a:off x="4979474" y="-3756188"/>
          <a:ext cx="1133095" cy="86515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некоторые виды вкуса и продукты воспринимаются как слишком интенсивные и невыносимые; </a:t>
          </a:r>
          <a:endParaRPr lang="ru-RU" sz="2100" kern="1200" dirty="0">
            <a:solidFill>
              <a:schemeClr val="accent4">
                <a:lumMod val="50000"/>
              </a:schemeClr>
            </a:solidFill>
          </a:endParaRPr>
        </a:p>
      </dsp:txBody>
      <dsp:txXfrm rot="5400000">
        <a:off x="4979474" y="-3756188"/>
        <a:ext cx="1133095" cy="8651531"/>
      </dsp:txXfrm>
    </dsp:sp>
    <dsp:sp modelId="{91DAFD7C-2F46-416C-B02F-4322771D29D5}">
      <dsp:nvSpPr>
        <dsp:cNvPr id="0" name=""/>
        <dsp:cNvSpPr/>
      </dsp:nvSpPr>
      <dsp:spPr>
        <a:xfrm rot="5400000">
          <a:off x="-261483" y="1815226"/>
          <a:ext cx="1743223" cy="1220256"/>
        </a:xfrm>
        <a:prstGeom prst="chevron">
          <a:avLst/>
        </a:prstGeom>
        <a:solidFill>
          <a:schemeClr val="accent4">
            <a:hueOff val="667507"/>
            <a:satOff val="8922"/>
            <a:lumOff val="4314"/>
            <a:alphaOff val="0"/>
          </a:schemeClr>
        </a:solidFill>
        <a:ln w="15875" cap="flat" cmpd="sng" algn="ctr">
          <a:solidFill>
            <a:schemeClr val="accent4">
              <a:hueOff val="667507"/>
              <a:satOff val="8922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5400000">
        <a:off x="-261483" y="1815226"/>
        <a:ext cx="1743223" cy="1220256"/>
      </dsp:txXfrm>
    </dsp:sp>
    <dsp:sp modelId="{4D06F82D-57D1-4CD0-8F97-CB27FD2B5D45}">
      <dsp:nvSpPr>
        <dsp:cNvPr id="0" name=""/>
        <dsp:cNvSpPr/>
      </dsp:nvSpPr>
      <dsp:spPr>
        <a:xfrm rot="5400000">
          <a:off x="4979474" y="-2205475"/>
          <a:ext cx="1133095" cy="86515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667507"/>
              <a:satOff val="8922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предпочитают есть пищу с ярко выраженным вкусом;</a:t>
          </a:r>
          <a:endParaRPr lang="ru-RU" sz="2100" kern="1200" dirty="0">
            <a:solidFill>
              <a:schemeClr val="accent4">
                <a:lumMod val="50000"/>
              </a:schemeClr>
            </a:solidFill>
          </a:endParaRPr>
        </a:p>
      </dsp:txBody>
      <dsp:txXfrm rot="5400000">
        <a:off x="4979474" y="-2205475"/>
        <a:ext cx="1133095" cy="8651531"/>
      </dsp:txXfrm>
    </dsp:sp>
    <dsp:sp modelId="{96109B14-ADB2-480F-88B3-6EEAFD5712C7}">
      <dsp:nvSpPr>
        <dsp:cNvPr id="0" name=""/>
        <dsp:cNvSpPr/>
      </dsp:nvSpPr>
      <dsp:spPr>
        <a:xfrm rot="5400000">
          <a:off x="-261483" y="3365939"/>
          <a:ext cx="1743223" cy="1220256"/>
        </a:xfrm>
        <a:prstGeom prst="chevron">
          <a:avLst/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5400000">
        <a:off x="-261483" y="3365939"/>
        <a:ext cx="1743223" cy="1220256"/>
      </dsp:txXfrm>
    </dsp:sp>
    <dsp:sp modelId="{8CA79CFD-D746-4D4A-8D05-E9977D6FBF44}">
      <dsp:nvSpPr>
        <dsp:cNvPr id="0" name=""/>
        <dsp:cNvSpPr/>
      </dsp:nvSpPr>
      <dsp:spPr>
        <a:xfrm rot="5400000">
          <a:off x="4979474" y="-654761"/>
          <a:ext cx="1133095" cy="86515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- определенная структура еды вызывает дискомфорт или же наоборот, имеется потребность есть буквально все – землю, траву, ткань, зубную пасту. </a:t>
          </a:r>
          <a:endParaRPr lang="ru-RU" sz="2100" kern="1200" dirty="0">
            <a:solidFill>
              <a:schemeClr val="accent4">
                <a:lumMod val="50000"/>
              </a:schemeClr>
            </a:solidFill>
          </a:endParaRPr>
        </a:p>
      </dsp:txBody>
      <dsp:txXfrm rot="5400000">
        <a:off x="4979474" y="-654761"/>
        <a:ext cx="1133095" cy="8651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3209" y="1071154"/>
            <a:ext cx="6815669" cy="242969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/>
            </a:r>
            <a:b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«Сенсорная интеграция в жизни ребенка»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39143" y="3340360"/>
            <a:ext cx="6492241" cy="2028474"/>
          </a:xfrm>
        </p:spPr>
        <p:txBody>
          <a:bodyPr>
            <a:normAutofit fontScale="40000" lnSpcReduction="20000"/>
          </a:bodyPr>
          <a:lstStyle/>
          <a:p>
            <a:endParaRPr lang="ru-RU" b="1" dirty="0" smtClean="0"/>
          </a:p>
          <a:p>
            <a:r>
              <a:rPr lang="ru-RU" b="1" dirty="0" smtClean="0"/>
              <a:t>                            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5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  </a:t>
            </a:r>
            <a:r>
              <a:rPr lang="ru-RU" sz="4500" b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Бисембаева</a:t>
            </a:r>
            <a:r>
              <a:rPr lang="ru-RU" sz="45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4500" b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Асия</a:t>
            </a:r>
            <a:r>
              <a:rPr lang="ru-RU" sz="45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4500" b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Ирановна</a:t>
            </a:r>
            <a:endParaRPr lang="ru-RU" sz="45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5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педагог - психолог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5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КГКП « </a:t>
            </a:r>
            <a:r>
              <a:rPr lang="ru-RU" sz="45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Ясли-сад </a:t>
            </a:r>
            <a:r>
              <a:rPr lang="ru-RU" sz="45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№ </a:t>
            </a:r>
            <a:r>
              <a:rPr lang="ru-RU" sz="45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1» </a:t>
            </a:r>
            <a:endParaRPr lang="ru-RU" sz="45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5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отдела образования города Рудного Управления образования </a:t>
            </a:r>
            <a:r>
              <a:rPr lang="ru-RU" sz="4500" b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акимата</a:t>
            </a:r>
            <a:r>
              <a:rPr lang="ru-RU" sz="45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4500" b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Костанайской</a:t>
            </a:r>
            <a:r>
              <a:rPr lang="ru-RU" sz="45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23633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385" y="-545431"/>
            <a:ext cx="10766738" cy="633663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— </a:t>
            </a:r>
            <a:r>
              <a:rPr lang="ru-RU" sz="1800" b="1" dirty="0" smtClean="0">
                <a:solidFill>
                  <a:srgbClr val="FF0000"/>
                </a:solidFill>
                <a:latin typeface="Bookman Old Style" pitchFamily="18" charset="0"/>
              </a:rPr>
              <a:t>Игры с красками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(рисование пальчиками, ладошками, штампами; смешивание цветов, перетекание красок друг в друга), водой, мыльными пузырями, льдом. </a:t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— </a:t>
            </a:r>
            <a:r>
              <a:rPr lang="ru-RU" sz="1800" b="1" dirty="0" smtClean="0">
                <a:solidFill>
                  <a:srgbClr val="FF0000"/>
                </a:solidFill>
                <a:latin typeface="Bookman Old Style" pitchFamily="18" charset="0"/>
              </a:rPr>
              <a:t>Игры с песком, природным материалом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. Что 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делать: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устраиваем «дождь» из бусинок, мелких камушков и т.д., при этом старательно подставляем под струи «дождя» все части тела; ходим босиком по сенсорным «лужам» после «дождя»; пересыпаем сыпучий материал с помощью баночек, формочек, ложек; зарываем в тазик с песком и разыскиваем игрушки, конфеты играем с мокрыми песком, рисуем на нем.</a:t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— </a:t>
            </a:r>
            <a:r>
              <a:rPr lang="ru-RU" sz="1800" b="1" dirty="0" smtClean="0">
                <a:solidFill>
                  <a:srgbClr val="FF0000"/>
                </a:solidFill>
                <a:latin typeface="Bookman Old Style" pitchFamily="18" charset="0"/>
              </a:rPr>
              <a:t>Игры с тканями и бумагой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: трогаем различные виды тканей и бумаги, после чего, начинаем шуршать и оборачивать вокруг себя эти материалы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.</a:t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- Игры с сенсорными баночками: различные баночки, наполненные крупой, монетками, колокольчиками, водой, блестками, маслом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.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- </a:t>
            </a:r>
            <a:r>
              <a:rPr lang="ru-RU" sz="1800" b="1" dirty="0" smtClean="0">
                <a:solidFill>
                  <a:srgbClr val="FF0000"/>
                </a:solidFill>
                <a:latin typeface="Bookman Old Style" pitchFamily="18" charset="0"/>
              </a:rPr>
              <a:t>Игры со стеклянными шариками, гидрогелем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: устраиваем «сухой бассейн» для пальчиков, раскладываем шарики в разные емкости; бросаем шарики и кубики в воду; перекатываем между пальцами.</a:t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—</a:t>
            </a:r>
            <a:r>
              <a:rPr lang="ru-RU" sz="1800" b="1" dirty="0" smtClean="0">
                <a:solidFill>
                  <a:srgbClr val="FF0000"/>
                </a:solidFill>
                <a:latin typeface="Bookman Old Style" pitchFamily="18" charset="0"/>
              </a:rPr>
              <a:t> Игры с </a:t>
            </a:r>
            <a:r>
              <a:rPr lang="ru-RU" sz="1800" b="1" dirty="0" err="1" smtClean="0">
                <a:solidFill>
                  <a:srgbClr val="FF0000"/>
                </a:solidFill>
                <a:latin typeface="Bookman Old Style" pitchFamily="18" charset="0"/>
              </a:rPr>
              <a:t>массажерами</a:t>
            </a:r>
            <a:r>
              <a:rPr lang="ru-RU" sz="1800" b="1" dirty="0" smtClean="0">
                <a:solidFill>
                  <a:srgbClr val="FF0000"/>
                </a:solidFill>
                <a:latin typeface="Bookman Old Style" pitchFamily="18" charset="0"/>
              </a:rPr>
              <a:t> для рук: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делаем массаж рук, используя деревянные и пластиковые </a:t>
            </a:r>
            <a:r>
              <a:rPr lang="ru-RU" sz="1800" b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массажеры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, фактурные резинки для волос, ребристые мыльницы, </a:t>
            </a:r>
            <a:r>
              <a:rPr lang="ru-RU" sz="1800" b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погремушки-прорезыватели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, силиконовые прихватки и т.д.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8883" y="3979572"/>
            <a:ext cx="3418266" cy="2176529"/>
          </a:xfrm>
        </p:spPr>
        <p:txBody>
          <a:bodyPr/>
          <a:lstStyle/>
          <a:p>
            <a:r>
              <a:rPr lang="ru-RU" b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22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657225"/>
            <a:ext cx="6883400" cy="49196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2317" y="657720"/>
            <a:ext cx="106038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Вестибулярная дисфункция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проявляется в том, что дети: </a:t>
            </a:r>
          </a:p>
          <a:p>
            <a:pPr algn="ctr"/>
            <a:endParaRPr lang="ru-RU" sz="2400" dirty="0" smtClean="0">
              <a:latin typeface="Bookman Old Style" pitchFamily="18" charset="0"/>
            </a:endParaRPr>
          </a:p>
          <a:p>
            <a:pPr algn="ctr"/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медленно и осторожно двигаются, часто просто сидят на месте, или наоборот, испытывают потребность в постоянном движении, имеется потребность раскачиваться, качаться, вращаться;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- испытывают дискомфорт в лифте, на эскалаторе, укачиваются при езде в машине; 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- боятся упасть, даже если такой угрозы нет; 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- пугаются, когда находятся вниз головой или ноги не стоят на земле.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7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657225"/>
            <a:ext cx="6883400" cy="49196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2317" y="634482"/>
            <a:ext cx="106038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Вестибулярная дисфункция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проявляется в том, что дети: </a:t>
            </a:r>
          </a:p>
          <a:p>
            <a:pPr algn="ctr"/>
            <a:endParaRPr lang="ru-RU" sz="2400" dirty="0" smtClean="0">
              <a:latin typeface="Bookman Old Style" pitchFamily="18" charset="0"/>
            </a:endParaRPr>
          </a:p>
          <a:p>
            <a:pPr algn="ctr"/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138335" y="1175657"/>
          <a:ext cx="9909110" cy="5150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537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0442" y="465221"/>
            <a:ext cx="10539662" cy="1438224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 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4499" y="700287"/>
            <a:ext cx="9577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anose="020B0604020202020204" pitchFamily="34" charset="0"/>
              </a:rPr>
              <a:t>Балансирование на гимнастическом мяче</a:t>
            </a:r>
            <a:b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9687" y="2402470"/>
            <a:ext cx="2374803" cy="2038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3983" y="1338782"/>
            <a:ext cx="2393462" cy="1945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3346" y="3970015"/>
            <a:ext cx="2356141" cy="20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59255" y="3874892"/>
            <a:ext cx="2374802" cy="1984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s://s3.eu-central-1.amazonaws.com/images.hipdir/634482/52fb2974618835868eaa9dbf6c08fc598e6f559f0d77e23edb1a028c6afe953d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614226" y="1443150"/>
            <a:ext cx="2397938" cy="1985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22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657225"/>
            <a:ext cx="6883400" cy="49196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2317" y="657723"/>
            <a:ext cx="106038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Bookman Old Style" pitchFamily="18" charset="0"/>
              </a:rPr>
              <a:t>Проприоцептивная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 дисфункция: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-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989045" y="1362270"/>
          <a:ext cx="10021077" cy="47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537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657225"/>
            <a:ext cx="11919284" cy="587191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2317" y="541176"/>
            <a:ext cx="10603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Обонятельная дисфункция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138335" y="1436914"/>
          <a:ext cx="9909109" cy="47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537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653142"/>
            <a:ext cx="9609668" cy="113833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Ребёнку с гипофункцией обонятельной сенсорной системы рекомендуется всегда иметь при себе специальный ароматизированный предмет. 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295402" y="1777285"/>
            <a:ext cx="9609668" cy="143926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Ароматерапия — это прекрасный способ для занятий с детьми, которые не чувствуют некоторые запахи или наоборот очень к ним чувствительны. Вам и малышу доставят удовольствия ароматические масла, свечи, диффузоры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218" name="Picture 2" descr="http://samara.garden-zoo.ru/userfiles/%D0%AD%D1%84%D0%B8%D1%80%D0%BD%D1%8B%D0%B5%20%D0%BC%D0%B0%D1%81%D0%BB%D0%B0%20%D0%BE%D1%82%20%D1%81%D0%B0%D0%B4%D0%BE%D0%B2%D1%8B%D1%85%20%D0%B2%D1%80%D0%B5%D0%B4%D0%B8%D1%82%D0%B5%D0%BB%D0%B5%D0%B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98799" y="3038625"/>
            <a:ext cx="6490952" cy="3296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05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657225"/>
            <a:ext cx="6883400" cy="49196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8359" y="753979"/>
            <a:ext cx="10603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Зрительная дисфункция:</a:t>
            </a:r>
          </a:p>
          <a:p>
            <a:endParaRPr lang="ru-RU" sz="2400" b="1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07706" y="1754155"/>
          <a:ext cx="9909110" cy="4384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537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877078" y="1194318"/>
            <a:ext cx="10580913" cy="566368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Избегайте игрушек, одежды, полотенец и т.д., окрашенных в цвета, которые вызывают беспокойство у ребенка.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если ребенок кажется "ушедшим в себя" и с трудом отвечает на зрительную стимуляцию, добавьте предметы ярких цветов, чтобы привлечь его зрительное внимание. Например, ребенка, который с трудом откликается на предложение поиграть, может привлечь ярко раскрашенная упаковочная коробка с игрушками привлекательных цветов. Ребенок, который, кажется, неспособен увидеть катящийся шар, может быть в состоянии это сделать, если шар будет зажигаться или шуметь при движении</a:t>
            </a:r>
            <a:r>
              <a:rPr lang="ru-RU" sz="2000" dirty="0" smtClean="0"/>
              <a:t>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8359" y="753979"/>
            <a:ext cx="106038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Зрительная дисфункция: 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Избегать избыточных визуальных стимулов (раздражителей) 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Спрячьте лишнее в корзины,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коробки,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за занавеску, или за закрытую дверцу шкафа – простой однотонный занавес, висящий над книжной полкой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уменьшает зрительный хаос. </a:t>
            </a:r>
          </a:p>
          <a:p>
            <a:endParaRPr lang="ru-RU" sz="20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7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657225"/>
            <a:ext cx="6883400" cy="49196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8359" y="753979"/>
            <a:ext cx="1060383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Слуховая дисфункция </a:t>
            </a:r>
          </a:p>
          <a:p>
            <a:pPr algn="ctr"/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268963" y="1362269"/>
          <a:ext cx="9853127" cy="47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537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6823" y="643945"/>
            <a:ext cx="10947041" cy="516902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656824" y="5537915"/>
            <a:ext cx="10818252" cy="656822"/>
          </a:xfrm>
        </p:spPr>
        <p:txBody>
          <a:bodyPr>
            <a:noAutofit/>
          </a:bodyPr>
          <a:lstStyle/>
          <a:p>
            <a:r>
              <a:rPr lang="ru-RU" sz="2900" dirty="0"/>
              <a:t> </a:t>
            </a:r>
          </a:p>
        </p:txBody>
      </p:sp>
      <p:sp>
        <p:nvSpPr>
          <p:cNvPr id="14338" name="AutoShape 2" descr="Что такое сенсорная интеграция и ее значение в жизни челов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62593" y="783771"/>
            <a:ext cx="967957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Сенсорная интеграция –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это организация сенсорных сигналов, благодаря которой мозг обеспечивает эффективные реакции тела и формирует эмоции и поведение. 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341" name="Picture 5" descr="Сенсорная интеграция Сенсорная интеграция – это процесс, во время 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392" y="4374133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3" name="AutoShape 7" descr="Занятия по сенсорной интеграции для детей в Одинцово | Доктор Ква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5" name="Picture 9" descr="Решение проблем с вниманием у детей методом сенсорной интеграц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7649" y="4253084"/>
            <a:ext cx="2604433" cy="1744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7" name="AutoShape 11" descr="Сенсорная интеграция для детей с СДВ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6534" y="2442816"/>
            <a:ext cx="4037572" cy="2682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3339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0442" y="465221"/>
            <a:ext cx="10539662" cy="6160168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 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3789" y="625643"/>
            <a:ext cx="95771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Ребёнку с гипофункцией слуховой системы могут предлагаться наушники для прослушивания музыки, что бы успокоиться и помочь мозгу организовать и переработать чувственные стимулы.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У ребенка с гиперфункцией слуховой системы важно использовать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шумоизоляционные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наушники, как можно меньше включать мультики и давать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гаджеты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 на длительное время.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</a:br>
            <a:endParaRPr lang="ru-RU" sz="20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8947" y="4186197"/>
            <a:ext cx="1857829" cy="1857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8005" y="2976713"/>
            <a:ext cx="3426051" cy="2291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5433" y="2936800"/>
            <a:ext cx="3404280" cy="2269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422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951723" y="3582955"/>
            <a:ext cx="2519265" cy="1807321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8359" y="597159"/>
            <a:ext cx="10603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Вкусовая дисфункция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175657" y="1287624"/>
          <a:ext cx="9871788" cy="4850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537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657225"/>
            <a:ext cx="6883400" cy="49196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1665" y="765110"/>
            <a:ext cx="106038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Вкусовая дисфункция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Давать еду с насыщенным вкусом перед введение новой. 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Насыщенные вкусы могут стимулировать ротовую полость ребенка с пониженной оральной чувствительностью и делать ее более готовой попробовать новую пищу. Перед введением новой пищи, пусть ребенок, терпимый к кислому и липкому, пожует одну мятную лепешку или другую еду с сильным вкусом.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Привлекать к приготовлению еды.  Дети более склонны попробовать что-либо, когда они помогают это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готовить и видят процесс от начала до конца.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Играть с едой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:так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называемый привередливый едок может быть более склонен съесть "скалы и деревья", чем фрикадельки и брокколи. Забавные комбинации из нескольких овощных палочек и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помидорок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черри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, уложенных на тарелке в виде смайлика, побуждают ребенка попробовать что-нибудь новое. </a:t>
            </a:r>
          </a:p>
        </p:txBody>
      </p:sp>
    </p:spTree>
    <p:extLst>
      <p:ext uri="{BB962C8B-B14F-4D97-AF65-F5344CB8AC3E}">
        <p14:creationId xmlns:p14="http://schemas.microsoft.com/office/powerpoint/2010/main" xmlns="" val="25537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0442" y="465220"/>
            <a:ext cx="10539662" cy="6392779"/>
          </a:xfrm>
        </p:spPr>
        <p:txBody>
          <a:bodyPr>
            <a:noAutofit/>
          </a:bodyPr>
          <a:lstStyle/>
          <a:p>
            <a:pPr algn="ctr"/>
            <a:endParaRPr lang="ru-RU" b="1" dirty="0" smtClean="0">
              <a:latin typeface="Bookman Old Style" pitchFamily="18" charset="0"/>
            </a:endParaRPr>
          </a:p>
          <a:p>
            <a:pPr algn="ctr"/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Bookman Old Style" pitchFamily="18" charset="0"/>
              </a:rPr>
              <a:t>Рекомендаци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   </a:t>
            </a:r>
            <a:r>
              <a:rPr lang="ru-RU" sz="1600" b="1" dirty="0" smtClean="0">
                <a:solidFill>
                  <a:srgbClr val="FF0000"/>
                </a:solidFill>
                <a:latin typeface="Bookman Old Style" pitchFamily="18" charset="0"/>
              </a:rPr>
              <a:t>ДЛЯ РОДИТЕЛЕЙ</a:t>
            </a:r>
            <a:endParaRPr lang="ru-RU" sz="16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постараться исключить возможность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раздражаться;</a:t>
            </a:r>
            <a:endParaRPr lang="ru-RU" sz="16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- чтобы помочь ребенку удержать внимание – не давать одновременно больше одного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поручения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; </a:t>
            </a:r>
            <a:endParaRPr lang="ru-RU" sz="16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- если ребенок волнуется, что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то обиться,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найти для него место, где он сможет почувствовать себя в безопасности, например,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в затемненной комнате или детском кресле(уголок безопасности); </a:t>
            </a:r>
            <a:endParaRPr lang="ru-RU" sz="16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- постарайтесь убрать то, что может приводить к зрительной перегрузке (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различные яркие обои,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ковровые покрытия с яркими рисунками, игрушки и предметы, которые отражают свет,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бликуют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и т.д.); 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- твердые, гулкие поверхности, шум аквариума, радио, открытое окно, осветительные приборы, которые издают звук, мешают деткам сосредоточится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поэтому, необходимо убрать такие вещи; 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- запахи еды, медикаментов, краски и т.д. могут раздражать детей, необходимо устранить отвлекающие обонятельные раздражители. В помещении, где находятся дети, должно быть тихое место, где ребенок, который устал или расстроился, может отдохнуть.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2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436915"/>
            <a:ext cx="9609668" cy="220202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Спасибо за внимание!</a:t>
            </a:r>
            <a:endParaRPr lang="ru-RU" sz="60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135" y="1134655"/>
            <a:ext cx="9163507" cy="4649273"/>
          </a:xfrm>
        </p:spPr>
        <p:txBody>
          <a:bodyPr>
            <a:noAutofit/>
          </a:bodyPr>
          <a:lstStyle/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05061" y="821094"/>
            <a:ext cx="6232849" cy="561702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В наше время проблема сенсорной интеграции у детей стоит особенно остро.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В целом нарушения сенсорной интеграции вызывают:  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снижение самооценки,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фрустрацию из-за невозможности находиться среди других детей,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sym typeface="Symbol"/>
              </a:rPr>
              <a:t>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 чувство физической и психологической небезопасности,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sym typeface="Symbol"/>
              </a:rPr>
              <a:t>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 трудности в освоении знаний.</a:t>
            </a:r>
            <a:r>
              <a:rPr lang="ru-RU" dirty="0" smtClean="0"/>
              <a:t> 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7170" name="Picture 2" descr="Сенсорные системы нашего тела, их развитие и нарушения работ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0454" y="1007706"/>
            <a:ext cx="4713137" cy="4478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88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975" y="793376"/>
            <a:ext cx="10562001" cy="2891118"/>
          </a:xfrm>
        </p:spPr>
        <p:txBody>
          <a:bodyPr>
            <a:noAutofit/>
          </a:bodyPr>
          <a:lstStyle/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1107" y="4921624"/>
            <a:ext cx="349622" cy="336176"/>
          </a:xfrm>
        </p:spPr>
        <p:txBody>
          <a:bodyPr>
            <a:noAutofit/>
          </a:bodyPr>
          <a:lstStyle/>
          <a:p>
            <a:endParaRPr lang="ru-RU" sz="1600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0541" y="1102659"/>
            <a:ext cx="94667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Сенсорная интеграция -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 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представляет собой упорядочивание ощущений, которые потом будут как-либо использованы. Ощущения дают нам информацию о физическом состоянии нашего тела и окружающей среды.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Сенсорная интеграция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, необходимая для движения, говорения и игры, - это фундамент более сложной интеграции, сопровождающей чтение, письмо и адекватное поведение.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4818" name="AutoShape 2" descr="Сенсорная интеграция - Центр интенсивной терапии Олин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710" y="4017216"/>
            <a:ext cx="255270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21" name="AutoShape 5" descr="Занятия по сенсорной интеграции для детей в Одинцово | Доктор Ква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3357" y="3173506"/>
            <a:ext cx="2692866" cy="2366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24" name="AutoShape 8" descr="Сенсорная интеграция (сенсорная интеграционная терапия) - Центр поддержки  семьи и детей ORT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81639" y="4007224"/>
            <a:ext cx="2625631" cy="1808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688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0" y="3592513"/>
            <a:ext cx="5516563" cy="240982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94323" y="693174"/>
            <a:ext cx="5294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AutoShape 4" descr="Что такое сенсорная интеграция и ее значение в жизни челов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7" name="Picture 5" descr="C:\Users\user\Desktop\СИ Рис 2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16076"/>
            <a:ext cx="4989095" cy="4892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999747" y="1754155"/>
            <a:ext cx="54222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Если мозг, по каким-либо причинам, неправильно интерпретируют повседневную сенсорную информацию: тактильную, зрительную, слуховую, обонятельную, вкусовую и двигательную, то в результате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в дальнейшем  будут проблемы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 обучением, поведением.</a:t>
            </a:r>
          </a:p>
          <a:p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99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erekopsad9.educrimea.ru/uploads/5000/20471/section/329165/piramid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56508" y="1933413"/>
            <a:ext cx="7477304" cy="417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31065" y="527761"/>
            <a:ext cx="1103719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Пирамида Вильямса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Шелеберга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— </a:t>
            </a:r>
          </a:p>
          <a:p>
            <a:pPr lvl="0" algn="ctr" defTabSz="914400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это основа развития любого ребенка. Она иллюстрирует, насколько все обучение ребенка, его интеллект, поведение, речь зависит от нижних этажей пирамиды, и особенно от фундамента, нервной системы.</a:t>
            </a:r>
          </a:p>
          <a:p>
            <a:pPr lvl="0" algn="ctr" defTabSz="914400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" name="AutoShape 2" descr="https://scontent-amt2-1.xx.fbcdn.net/v/t1.0-9/68613341_1242081792619305_1180319972866392064_n.jpg?_nc_cat=110&amp;_nc_oc=AQmlfYrn1yySn2toqBKkHgBgVEkPgyhzp5tvOZ9uSLuKLQvadWgco427KYr9XLWzVRQ&amp;_nc_ht=scontent-amt2-1.xx&amp;oh=11b7cb2b8b7576970c7d593642b87cdf&amp;oe=5DCEE724"/>
          <p:cNvSpPr>
            <a:spLocks noChangeAspect="1" noChangeArrowheads="1"/>
          </p:cNvSpPr>
          <p:nvPr/>
        </p:nvSpPr>
        <p:spPr bwMode="auto">
          <a:xfrm>
            <a:off x="134938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https://perekopsad9.educrimea.ru/uploads/5000/20471/section/329165/piramid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08908" y="2085813"/>
            <a:ext cx="7477304" cy="417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33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2317" y="657723"/>
            <a:ext cx="106038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Проявления нарушений сенсорной интеграции у детей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Тактильная дисфункция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т.е неспособность ощущать и различать прикосновения: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746449" y="1772816"/>
          <a:ext cx="10618237" cy="4553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537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217" y="1"/>
            <a:ext cx="10766738" cy="433136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При </a:t>
            </a:r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низкой сенсорной чувствительности </a:t>
            </a:r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 желательно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использовать: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- тяжелые одеяла и подушки, массажные коврики, растирание жёсткой мочалкой, развиваем мелку моторику, работаем с материалами разной фактуры и плотности.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Гиперактивного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ребенка можно во время возбуждения укрыть утяжеленным пледом или одеялом, чтобы снять моторное возбуждение. Можно  приучать ребенка сидеть за столом и заниматься, положив ему на колени утяжеленную подушку, она чуть давит на колени, тем самым заземляя ребенка.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</a:br>
            <a:endParaRPr lang="ru-RU" sz="20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8883" y="3979572"/>
            <a:ext cx="3418266" cy="2176529"/>
          </a:xfrm>
        </p:spPr>
        <p:txBody>
          <a:bodyPr/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3557" y="3593514"/>
            <a:ext cx="2518527" cy="2518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422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3873" y="4351790"/>
            <a:ext cx="2614779" cy="1920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853" y="753979"/>
            <a:ext cx="10780293" cy="3481137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FF0000"/>
                </a:solidFill>
                <a:latin typeface="Bookman Old Style" pitchFamily="18" charset="0"/>
              </a:rPr>
              <a:t>При высокой сенсорной чувствительности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: - всегда предупреждаем ребенка, что мы собираемся прикоснуться к нему, приближаемся к нему только спереди.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Можно сделать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коробку с разнообразными материалами: шерсть, шелк, бархатная бумага и т.д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. ощупываем руками разные поверхности,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-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использовать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игры, где необходимо толкать или тянуть что-то, нести умеренно тяжелые предметы, прыгать. -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ходим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по ним ногами, соприкосновение всем телом с различными материалами (шариками в сухом бассейне, с песком, камешками, водой разной температуры и т.д.). Если ребенок избегает прикосновения с незнакомыми предметами,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использовать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знакомые игрушки (предметы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).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4189" y="4549608"/>
            <a:ext cx="1668295" cy="1668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93854" y="4350033"/>
            <a:ext cx="2550610" cy="1922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936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41155</TotalTime>
  <Words>1362</Words>
  <Application>Microsoft Office PowerPoint</Application>
  <PresentationFormat>Произвольный</PresentationFormat>
  <Paragraphs>115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Натуральные материалы</vt:lpstr>
      <vt:lpstr> «Сенсорная интеграция в жизни ребенка»</vt:lpstr>
      <vt:lpstr> </vt:lpstr>
      <vt:lpstr>Слайд 3</vt:lpstr>
      <vt:lpstr>Слайд 4</vt:lpstr>
      <vt:lpstr>Слайд 5</vt:lpstr>
      <vt:lpstr>Слайд 6</vt:lpstr>
      <vt:lpstr>Слайд 7</vt:lpstr>
      <vt:lpstr>При низкой сенсорной чувствительности  желательно использовать: - тяжелые одеяла и подушки, массажные коврики, растирание жёсткой мочалкой, развиваем мелку моторику, работаем с материалами разной фактуры и плотности.  Гиперактивного ребенка можно во время возбуждения укрыть утяжеленным пледом или одеялом, чтобы снять моторное возбуждение. Можно  приучать ребенка сидеть за столом и заниматься, положив ему на колени утяжеленную подушку, она чуть давит на колени, тем самым заземляя ребенка. </vt:lpstr>
      <vt:lpstr>При высокой сенсорной чувствительности: - всегда предупреждаем ребенка, что мы собираемся прикоснуться к нему, приближаемся к нему только спереди. Можно сделать коробку с разнообразными материалами: шерсть, шелк, бархатная бумага и т.д. ощупываем руками разные поверхности, - использовать игры, где необходимо толкать или тянуть что-то, нести умеренно тяжелые предметы, прыгать. - ходим по ним ногами, соприкосновение всем телом с различными материалами (шариками в сухом бассейне, с песком, камешками, водой разной температуры и т.д.). Если ребенок избегает прикосновения с незнакомыми предметами, использовать знакомые игрушки (предметы).</vt:lpstr>
      <vt:lpstr>— Игры с красками (рисование пальчиками, ладошками, штампами; смешивание цветов, перетекание красок друг в друга), водой, мыльными пузырями, льдом.  — Игры с песком, природным материалом. Что  делать: устраиваем «дождь» из бусинок, мелких камушков и т.д., при этом старательно подставляем под струи «дождя» все части тела; ходим босиком по сенсорным «лужам» после «дождя»; пересыпаем сыпучий материал с помощью баночек, формочек, ложек; зарываем в тазик с песком и разыскиваем игрушки, конфеты играем с мокрыми песком, рисуем на нем.  — Игры с тканями и бумагой: трогаем различные виды тканей и бумаги, после чего, начинаем шуршать и оборачивать вокруг себя эти материалы.  - Игры с сенсорными баночками: различные баночки, наполненные крупой, монетками, колокольчиками, водой, блестками, маслом. - Игры со стеклянными шариками, гидрогелем: устраиваем «сухой бассейн» для пальчиков, раскладываем шарики в разные емкости; бросаем шарики и кубики в воду; перекатываем между пальцами.  — Игры с массажерами для рук: делаем массаж рук, используя деревянные и пластиковые массажеры, фактурные резинки для волос, ребристые мыльницы, погремушки-прорезыватели, силиконовые прихватки и т.д.</vt:lpstr>
      <vt:lpstr> </vt:lpstr>
      <vt:lpstr> </vt:lpstr>
      <vt:lpstr>Слайд 13</vt:lpstr>
      <vt:lpstr> </vt:lpstr>
      <vt:lpstr> </vt:lpstr>
      <vt:lpstr>Ребёнку с гипофункцией обонятельной сенсорной системы рекомендуется всегда иметь при себе специальный ароматизированный предмет. </vt:lpstr>
      <vt:lpstr> </vt:lpstr>
      <vt:lpstr>Избегайте игрушек, одежды, полотенец и т.д., окрашенных в цвета, которые вызывают беспокойство у ребенка.  если ребенок кажется "ушедшим в себя" и с трудом отвечает на зрительную стимуляцию, добавьте предметы ярких цветов, чтобы привлечь его зрительное внимание. Например, ребенка, который с трудом откликается на предложение поиграть, может привлечь ярко раскрашенная упаковочная коробка с игрушками привлекательных цветов. Ребенок, который, кажется, неспособен увидеть катящийся шар, может быть в состоянии это сделать, если шар будет зажигаться или шуметь при движении. </vt:lpstr>
      <vt:lpstr> </vt:lpstr>
      <vt:lpstr>Слайд 20</vt:lpstr>
      <vt:lpstr> </vt:lpstr>
      <vt:lpstr> </vt:lpstr>
      <vt:lpstr>Слайд 23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«Сенсорная интеграция как эффективный метод в работе с детьми дошкольного возраста»</dc:title>
  <dc:creator>Альбина</dc:creator>
  <cp:lastModifiedBy>YASLI SAD 10</cp:lastModifiedBy>
  <cp:revision>152</cp:revision>
  <dcterms:created xsi:type="dcterms:W3CDTF">2020-02-26T14:25:40Z</dcterms:created>
  <dcterms:modified xsi:type="dcterms:W3CDTF">2024-12-05T04:32:23Z</dcterms:modified>
</cp:coreProperties>
</file>